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</p:sldIdLst>
  <p:sldSz cx="18288000" cy="10287000"/>
  <p:notesSz cx="6858000" cy="9144000"/>
  <p:embeddedFontLst>
    <p:embeddedFont>
      <p:font typeface="Calibri" panose="020F0502020204030204" pitchFamily="34" charset="0"/>
      <p:regular r:id="rId15"/>
      <p:bold r:id="rId16"/>
      <p:italic r:id="rId17"/>
      <p:boldItalic r:id="rId18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38B1855-1B75-4FBE-930C-398BA8C253C6}" styleName="Стиль из темы 2 - акцент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08FB837D-C827-4EFA-A057-4D05807E0F7C}" styleName="Стиль из темы 1 - акцент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22" autoAdjust="0"/>
  </p:normalViewPr>
  <p:slideViewPr>
    <p:cSldViewPr>
      <p:cViewPr varScale="1">
        <p:scale>
          <a:sx n="53" d="100"/>
          <a:sy n="53" d="100"/>
        </p:scale>
        <p:origin x="-114" y="-55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4.fntdata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3.fntdata"/><Relationship Id="rId2" Type="http://schemas.openxmlformats.org/officeDocument/2006/relationships/slide" Target="slides/slide1.xml"/><Relationship Id="rId16" Type="http://schemas.openxmlformats.org/officeDocument/2006/relationships/font" Target="fonts/font2.fntdata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font" Target="fonts/font1.fntdata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6/2/2021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6" Type="http://schemas.openxmlformats.org/officeDocument/2006/relationships/hyperlink" Target="mailto:n.n.bagan21@bk.ru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10572170">
            <a:off x="-2827208" y="147021"/>
            <a:ext cx="16381899" cy="9992958"/>
          </a:xfrm>
          <a:prstGeom prst="rect">
            <a:avLst/>
          </a:prstGeom>
        </p:spPr>
      </p:pic>
      <p:grpSp>
        <p:nvGrpSpPr>
          <p:cNvPr id="3" name="Group 3"/>
          <p:cNvGrpSpPr>
            <a:grpSpLocks noChangeAspect="1"/>
          </p:cNvGrpSpPr>
          <p:nvPr/>
        </p:nvGrpSpPr>
        <p:grpSpPr>
          <a:xfrm rot="-301822">
            <a:off x="10568083" y="2703467"/>
            <a:ext cx="7904992" cy="4527165"/>
            <a:chOff x="0" y="0"/>
            <a:chExt cx="2288540" cy="1310640"/>
          </a:xfrm>
        </p:grpSpPr>
        <p:sp>
          <p:nvSpPr>
            <p:cNvPr id="4" name="Freeform 4"/>
            <p:cNvSpPr/>
            <p:nvPr/>
          </p:nvSpPr>
          <p:spPr>
            <a:xfrm>
              <a:off x="3810" y="0"/>
              <a:ext cx="2287270" cy="1313180"/>
            </a:xfrm>
            <a:custGeom>
              <a:avLst/>
              <a:gdLst/>
              <a:ahLst/>
              <a:cxnLst/>
              <a:rect l="l" t="t" r="r" b="b"/>
              <a:pathLst>
                <a:path w="2287270" h="1313180">
                  <a:moveTo>
                    <a:pt x="864870" y="1216660"/>
                  </a:moveTo>
                  <a:cubicBezTo>
                    <a:pt x="858520" y="1219200"/>
                    <a:pt x="849630" y="1224280"/>
                    <a:pt x="842010" y="1225550"/>
                  </a:cubicBezTo>
                  <a:cubicBezTo>
                    <a:pt x="824230" y="1228090"/>
                    <a:pt x="805180" y="1226820"/>
                    <a:pt x="787400" y="1229360"/>
                  </a:cubicBezTo>
                  <a:cubicBezTo>
                    <a:pt x="774700" y="1230630"/>
                    <a:pt x="763270" y="1235710"/>
                    <a:pt x="751840" y="1236980"/>
                  </a:cubicBezTo>
                  <a:cubicBezTo>
                    <a:pt x="711200" y="1243330"/>
                    <a:pt x="670560" y="1248410"/>
                    <a:pt x="628650" y="1254760"/>
                  </a:cubicBezTo>
                  <a:cubicBezTo>
                    <a:pt x="613410" y="1257300"/>
                    <a:pt x="598170" y="1257300"/>
                    <a:pt x="582930" y="1257300"/>
                  </a:cubicBezTo>
                  <a:cubicBezTo>
                    <a:pt x="582930" y="1256030"/>
                    <a:pt x="581660" y="1253490"/>
                    <a:pt x="581660" y="1252220"/>
                  </a:cubicBezTo>
                  <a:cubicBezTo>
                    <a:pt x="571500" y="1257300"/>
                    <a:pt x="563880" y="1264920"/>
                    <a:pt x="556260" y="1263650"/>
                  </a:cubicBezTo>
                  <a:cubicBezTo>
                    <a:pt x="528320" y="1261110"/>
                    <a:pt x="506730" y="1281430"/>
                    <a:pt x="480060" y="1280160"/>
                  </a:cubicBezTo>
                  <a:lnTo>
                    <a:pt x="462280" y="1280160"/>
                  </a:lnTo>
                  <a:cubicBezTo>
                    <a:pt x="450850" y="1280160"/>
                    <a:pt x="439420" y="1280160"/>
                    <a:pt x="426720" y="1283970"/>
                  </a:cubicBezTo>
                  <a:cubicBezTo>
                    <a:pt x="422910" y="1280160"/>
                    <a:pt x="417830" y="1276350"/>
                    <a:pt x="416560" y="1273810"/>
                  </a:cubicBezTo>
                  <a:cubicBezTo>
                    <a:pt x="408940" y="1277620"/>
                    <a:pt x="402590" y="1281430"/>
                    <a:pt x="397510" y="1283970"/>
                  </a:cubicBezTo>
                  <a:cubicBezTo>
                    <a:pt x="384810" y="1289050"/>
                    <a:pt x="372110" y="1295400"/>
                    <a:pt x="359410" y="1300480"/>
                  </a:cubicBezTo>
                  <a:cubicBezTo>
                    <a:pt x="349250" y="1304290"/>
                    <a:pt x="339090" y="1306830"/>
                    <a:pt x="328930" y="1309370"/>
                  </a:cubicBezTo>
                  <a:cubicBezTo>
                    <a:pt x="312420" y="1313180"/>
                    <a:pt x="279400" y="1287780"/>
                    <a:pt x="280670" y="1271270"/>
                  </a:cubicBezTo>
                  <a:cubicBezTo>
                    <a:pt x="280670" y="1268730"/>
                    <a:pt x="284480" y="1266190"/>
                    <a:pt x="285750" y="1264920"/>
                  </a:cubicBezTo>
                  <a:cubicBezTo>
                    <a:pt x="270510" y="1259840"/>
                    <a:pt x="259080" y="1249680"/>
                    <a:pt x="251460" y="1235710"/>
                  </a:cubicBezTo>
                  <a:cubicBezTo>
                    <a:pt x="245110" y="1223010"/>
                    <a:pt x="237490" y="1210310"/>
                    <a:pt x="229870" y="1195070"/>
                  </a:cubicBezTo>
                  <a:cubicBezTo>
                    <a:pt x="238760" y="1187450"/>
                    <a:pt x="250190" y="1178560"/>
                    <a:pt x="261620" y="1169670"/>
                  </a:cubicBezTo>
                  <a:cubicBezTo>
                    <a:pt x="270510" y="1163320"/>
                    <a:pt x="273050" y="1158240"/>
                    <a:pt x="264160" y="1149350"/>
                  </a:cubicBezTo>
                  <a:cubicBezTo>
                    <a:pt x="252730" y="1137920"/>
                    <a:pt x="241300" y="1126490"/>
                    <a:pt x="231140" y="1112520"/>
                  </a:cubicBezTo>
                  <a:cubicBezTo>
                    <a:pt x="224790" y="1104900"/>
                    <a:pt x="224790" y="1093470"/>
                    <a:pt x="219710" y="1084580"/>
                  </a:cubicBezTo>
                  <a:cubicBezTo>
                    <a:pt x="209550" y="1070610"/>
                    <a:pt x="196850" y="1062990"/>
                    <a:pt x="177800" y="1066800"/>
                  </a:cubicBezTo>
                  <a:cubicBezTo>
                    <a:pt x="165100" y="1069340"/>
                    <a:pt x="149860" y="1065530"/>
                    <a:pt x="137160" y="1065530"/>
                  </a:cubicBezTo>
                  <a:cubicBezTo>
                    <a:pt x="130810" y="1059180"/>
                    <a:pt x="121920" y="1052830"/>
                    <a:pt x="116840" y="1043940"/>
                  </a:cubicBezTo>
                  <a:cubicBezTo>
                    <a:pt x="104140" y="1023620"/>
                    <a:pt x="92710" y="1002030"/>
                    <a:pt x="81280" y="981710"/>
                  </a:cubicBezTo>
                  <a:cubicBezTo>
                    <a:pt x="73660" y="969010"/>
                    <a:pt x="64770" y="957580"/>
                    <a:pt x="57150" y="944880"/>
                  </a:cubicBezTo>
                  <a:cubicBezTo>
                    <a:pt x="53340" y="938530"/>
                    <a:pt x="53340" y="929640"/>
                    <a:pt x="53340" y="923290"/>
                  </a:cubicBezTo>
                  <a:cubicBezTo>
                    <a:pt x="54610" y="908050"/>
                    <a:pt x="45720" y="899160"/>
                    <a:pt x="34290" y="890270"/>
                  </a:cubicBezTo>
                  <a:cubicBezTo>
                    <a:pt x="22860" y="881380"/>
                    <a:pt x="19050" y="857250"/>
                    <a:pt x="25400" y="845820"/>
                  </a:cubicBezTo>
                  <a:cubicBezTo>
                    <a:pt x="17780" y="839470"/>
                    <a:pt x="10160" y="833120"/>
                    <a:pt x="0" y="825500"/>
                  </a:cubicBezTo>
                  <a:cubicBezTo>
                    <a:pt x="17780" y="815340"/>
                    <a:pt x="31750" y="807720"/>
                    <a:pt x="45720" y="798830"/>
                  </a:cubicBezTo>
                  <a:cubicBezTo>
                    <a:pt x="60960" y="791210"/>
                    <a:pt x="74930" y="782320"/>
                    <a:pt x="93980" y="773430"/>
                  </a:cubicBezTo>
                  <a:cubicBezTo>
                    <a:pt x="81280" y="739140"/>
                    <a:pt x="67310" y="702310"/>
                    <a:pt x="52070" y="665480"/>
                  </a:cubicBezTo>
                  <a:cubicBezTo>
                    <a:pt x="58420" y="660400"/>
                    <a:pt x="64770" y="655320"/>
                    <a:pt x="69850" y="650240"/>
                  </a:cubicBezTo>
                  <a:cubicBezTo>
                    <a:pt x="55880" y="635000"/>
                    <a:pt x="45720" y="618490"/>
                    <a:pt x="34290" y="600710"/>
                  </a:cubicBezTo>
                  <a:cubicBezTo>
                    <a:pt x="33020" y="599440"/>
                    <a:pt x="36830" y="595630"/>
                    <a:pt x="35560" y="593090"/>
                  </a:cubicBezTo>
                  <a:cubicBezTo>
                    <a:pt x="34290" y="584200"/>
                    <a:pt x="31750" y="575310"/>
                    <a:pt x="29210" y="566420"/>
                  </a:cubicBezTo>
                  <a:cubicBezTo>
                    <a:pt x="25400" y="556260"/>
                    <a:pt x="20320" y="544830"/>
                    <a:pt x="17780" y="534670"/>
                  </a:cubicBezTo>
                  <a:cubicBezTo>
                    <a:pt x="13970" y="523240"/>
                    <a:pt x="10160" y="511810"/>
                    <a:pt x="6350" y="496570"/>
                  </a:cubicBezTo>
                  <a:cubicBezTo>
                    <a:pt x="27940" y="485140"/>
                    <a:pt x="48260" y="468630"/>
                    <a:pt x="77470" y="466090"/>
                  </a:cubicBezTo>
                  <a:cubicBezTo>
                    <a:pt x="102870" y="463550"/>
                    <a:pt x="127000" y="455930"/>
                    <a:pt x="151130" y="450850"/>
                  </a:cubicBezTo>
                  <a:cubicBezTo>
                    <a:pt x="152400" y="450850"/>
                    <a:pt x="154940" y="449580"/>
                    <a:pt x="156210" y="449580"/>
                  </a:cubicBezTo>
                  <a:cubicBezTo>
                    <a:pt x="200660" y="441960"/>
                    <a:pt x="200660" y="440690"/>
                    <a:pt x="182880" y="400050"/>
                  </a:cubicBezTo>
                  <a:cubicBezTo>
                    <a:pt x="175260" y="382270"/>
                    <a:pt x="171450" y="363220"/>
                    <a:pt x="168910" y="345440"/>
                  </a:cubicBezTo>
                  <a:cubicBezTo>
                    <a:pt x="167640" y="337820"/>
                    <a:pt x="175260" y="330200"/>
                    <a:pt x="179070" y="321310"/>
                  </a:cubicBezTo>
                  <a:cubicBezTo>
                    <a:pt x="177800" y="321310"/>
                    <a:pt x="176530" y="318770"/>
                    <a:pt x="173990" y="317500"/>
                  </a:cubicBezTo>
                  <a:cubicBezTo>
                    <a:pt x="162560" y="316230"/>
                    <a:pt x="146050" y="318770"/>
                    <a:pt x="139700" y="312420"/>
                  </a:cubicBezTo>
                  <a:cubicBezTo>
                    <a:pt x="127000" y="299720"/>
                    <a:pt x="114300" y="283210"/>
                    <a:pt x="110490" y="265430"/>
                  </a:cubicBezTo>
                  <a:cubicBezTo>
                    <a:pt x="100330" y="228600"/>
                    <a:pt x="95250" y="190500"/>
                    <a:pt x="88900" y="152400"/>
                  </a:cubicBezTo>
                  <a:cubicBezTo>
                    <a:pt x="127000" y="120650"/>
                    <a:pt x="175260" y="118110"/>
                    <a:pt x="219710" y="107950"/>
                  </a:cubicBezTo>
                  <a:cubicBezTo>
                    <a:pt x="243840" y="101600"/>
                    <a:pt x="267970" y="93980"/>
                    <a:pt x="293370" y="87630"/>
                  </a:cubicBezTo>
                  <a:cubicBezTo>
                    <a:pt x="320040" y="81280"/>
                    <a:pt x="346710" y="73660"/>
                    <a:pt x="373380" y="69850"/>
                  </a:cubicBezTo>
                  <a:cubicBezTo>
                    <a:pt x="420370" y="62230"/>
                    <a:pt x="468630" y="55880"/>
                    <a:pt x="516890" y="49530"/>
                  </a:cubicBezTo>
                  <a:cubicBezTo>
                    <a:pt x="553720" y="44450"/>
                    <a:pt x="590550" y="41910"/>
                    <a:pt x="626110" y="38100"/>
                  </a:cubicBezTo>
                  <a:cubicBezTo>
                    <a:pt x="673100" y="33020"/>
                    <a:pt x="718820" y="26670"/>
                    <a:pt x="765810" y="22860"/>
                  </a:cubicBezTo>
                  <a:cubicBezTo>
                    <a:pt x="800100" y="20320"/>
                    <a:pt x="834390" y="25400"/>
                    <a:pt x="867410" y="19050"/>
                  </a:cubicBezTo>
                  <a:cubicBezTo>
                    <a:pt x="924560" y="6350"/>
                    <a:pt x="982980" y="8890"/>
                    <a:pt x="1040130" y="3810"/>
                  </a:cubicBezTo>
                  <a:cubicBezTo>
                    <a:pt x="1090930" y="0"/>
                    <a:pt x="1141730" y="1270"/>
                    <a:pt x="1192530" y="1270"/>
                  </a:cubicBezTo>
                  <a:cubicBezTo>
                    <a:pt x="1242060" y="1270"/>
                    <a:pt x="1290320" y="0"/>
                    <a:pt x="1339850" y="2540"/>
                  </a:cubicBezTo>
                  <a:cubicBezTo>
                    <a:pt x="1408430" y="5080"/>
                    <a:pt x="1478280" y="8890"/>
                    <a:pt x="1546860" y="12700"/>
                  </a:cubicBezTo>
                  <a:cubicBezTo>
                    <a:pt x="1593850" y="15240"/>
                    <a:pt x="1639570" y="16510"/>
                    <a:pt x="1686560" y="20320"/>
                  </a:cubicBezTo>
                  <a:cubicBezTo>
                    <a:pt x="1719580" y="22860"/>
                    <a:pt x="1753870" y="26670"/>
                    <a:pt x="1786890" y="31750"/>
                  </a:cubicBezTo>
                  <a:cubicBezTo>
                    <a:pt x="1830070" y="38100"/>
                    <a:pt x="1874520" y="44450"/>
                    <a:pt x="1917700" y="52070"/>
                  </a:cubicBezTo>
                  <a:cubicBezTo>
                    <a:pt x="1955800" y="58420"/>
                    <a:pt x="1992630" y="67310"/>
                    <a:pt x="2029460" y="76200"/>
                  </a:cubicBezTo>
                  <a:cubicBezTo>
                    <a:pt x="2040890" y="78740"/>
                    <a:pt x="2048510" y="96520"/>
                    <a:pt x="2045970" y="110490"/>
                  </a:cubicBezTo>
                  <a:cubicBezTo>
                    <a:pt x="2044700" y="121920"/>
                    <a:pt x="2043430" y="134620"/>
                    <a:pt x="2043430" y="146050"/>
                  </a:cubicBezTo>
                  <a:cubicBezTo>
                    <a:pt x="2043430" y="163830"/>
                    <a:pt x="2034540" y="172720"/>
                    <a:pt x="2016760" y="175260"/>
                  </a:cubicBezTo>
                  <a:cubicBezTo>
                    <a:pt x="2021840" y="179070"/>
                    <a:pt x="2025650" y="181610"/>
                    <a:pt x="2030730" y="185420"/>
                  </a:cubicBezTo>
                  <a:cubicBezTo>
                    <a:pt x="2021840" y="190500"/>
                    <a:pt x="2012950" y="194310"/>
                    <a:pt x="2004060" y="198120"/>
                  </a:cubicBezTo>
                  <a:cubicBezTo>
                    <a:pt x="2005330" y="201930"/>
                    <a:pt x="2007870" y="205740"/>
                    <a:pt x="2010410" y="212090"/>
                  </a:cubicBezTo>
                  <a:lnTo>
                    <a:pt x="1998980" y="215900"/>
                  </a:lnTo>
                  <a:cubicBezTo>
                    <a:pt x="2001520" y="218440"/>
                    <a:pt x="2002790" y="222250"/>
                    <a:pt x="2004060" y="222250"/>
                  </a:cubicBezTo>
                  <a:cubicBezTo>
                    <a:pt x="2039620" y="224790"/>
                    <a:pt x="2039620" y="251460"/>
                    <a:pt x="2040890" y="275590"/>
                  </a:cubicBezTo>
                  <a:cubicBezTo>
                    <a:pt x="2042160" y="297180"/>
                    <a:pt x="2040890" y="318770"/>
                    <a:pt x="2039620" y="340360"/>
                  </a:cubicBezTo>
                  <a:cubicBezTo>
                    <a:pt x="2039620" y="346710"/>
                    <a:pt x="2034540" y="351790"/>
                    <a:pt x="2034540" y="354330"/>
                  </a:cubicBezTo>
                  <a:cubicBezTo>
                    <a:pt x="2025650" y="355600"/>
                    <a:pt x="2019300" y="355600"/>
                    <a:pt x="2014220" y="356870"/>
                  </a:cubicBezTo>
                  <a:cubicBezTo>
                    <a:pt x="2018030" y="363220"/>
                    <a:pt x="2020570" y="373380"/>
                    <a:pt x="2026920" y="374650"/>
                  </a:cubicBezTo>
                  <a:cubicBezTo>
                    <a:pt x="2053590" y="383540"/>
                    <a:pt x="2081530" y="391160"/>
                    <a:pt x="2109470" y="397510"/>
                  </a:cubicBezTo>
                  <a:cubicBezTo>
                    <a:pt x="2132330" y="402590"/>
                    <a:pt x="2152650" y="407670"/>
                    <a:pt x="2151380" y="438150"/>
                  </a:cubicBezTo>
                  <a:cubicBezTo>
                    <a:pt x="2150110" y="461010"/>
                    <a:pt x="2152650" y="485140"/>
                    <a:pt x="2155190" y="509270"/>
                  </a:cubicBezTo>
                  <a:cubicBezTo>
                    <a:pt x="2156460" y="524510"/>
                    <a:pt x="2150110" y="534670"/>
                    <a:pt x="2133600" y="538480"/>
                  </a:cubicBezTo>
                  <a:cubicBezTo>
                    <a:pt x="2136140" y="539750"/>
                    <a:pt x="2138680" y="539750"/>
                    <a:pt x="2146300" y="542290"/>
                  </a:cubicBezTo>
                  <a:cubicBezTo>
                    <a:pt x="2134870" y="542290"/>
                    <a:pt x="2129790" y="543560"/>
                    <a:pt x="2124710" y="543560"/>
                  </a:cubicBezTo>
                  <a:cubicBezTo>
                    <a:pt x="2120900" y="553720"/>
                    <a:pt x="2117090" y="562610"/>
                    <a:pt x="2115820" y="571500"/>
                  </a:cubicBezTo>
                  <a:cubicBezTo>
                    <a:pt x="2114550" y="582930"/>
                    <a:pt x="2106930" y="585470"/>
                    <a:pt x="2099310" y="586740"/>
                  </a:cubicBezTo>
                  <a:cubicBezTo>
                    <a:pt x="2075180" y="589280"/>
                    <a:pt x="2051050" y="598170"/>
                    <a:pt x="2032000" y="586740"/>
                  </a:cubicBezTo>
                  <a:cubicBezTo>
                    <a:pt x="2014220" y="589280"/>
                    <a:pt x="2000250" y="590550"/>
                    <a:pt x="1987550" y="593090"/>
                  </a:cubicBezTo>
                  <a:lnTo>
                    <a:pt x="1987550" y="594360"/>
                  </a:lnTo>
                  <a:cubicBezTo>
                    <a:pt x="2002790" y="596900"/>
                    <a:pt x="2018030" y="599440"/>
                    <a:pt x="2032000" y="603250"/>
                  </a:cubicBezTo>
                  <a:cubicBezTo>
                    <a:pt x="2067560" y="609600"/>
                    <a:pt x="2104390" y="617220"/>
                    <a:pt x="2139950" y="623570"/>
                  </a:cubicBezTo>
                  <a:cubicBezTo>
                    <a:pt x="2174240" y="629920"/>
                    <a:pt x="2207260" y="636270"/>
                    <a:pt x="2241550" y="643890"/>
                  </a:cubicBezTo>
                  <a:cubicBezTo>
                    <a:pt x="2256790" y="647700"/>
                    <a:pt x="2273300" y="650240"/>
                    <a:pt x="2279650" y="666750"/>
                  </a:cubicBezTo>
                  <a:cubicBezTo>
                    <a:pt x="2283460" y="675640"/>
                    <a:pt x="2283460" y="687070"/>
                    <a:pt x="2284730" y="697230"/>
                  </a:cubicBezTo>
                  <a:cubicBezTo>
                    <a:pt x="2286000" y="713740"/>
                    <a:pt x="2287270" y="731520"/>
                    <a:pt x="2287270" y="748030"/>
                  </a:cubicBezTo>
                  <a:cubicBezTo>
                    <a:pt x="2287270" y="769620"/>
                    <a:pt x="2279650" y="777240"/>
                    <a:pt x="2259330" y="781050"/>
                  </a:cubicBezTo>
                  <a:cubicBezTo>
                    <a:pt x="2247900" y="784860"/>
                    <a:pt x="2268220" y="817880"/>
                    <a:pt x="2235200" y="803910"/>
                  </a:cubicBezTo>
                  <a:cubicBezTo>
                    <a:pt x="2236470" y="811530"/>
                    <a:pt x="2239010" y="819150"/>
                    <a:pt x="2241550" y="829310"/>
                  </a:cubicBezTo>
                  <a:lnTo>
                    <a:pt x="2155190" y="829310"/>
                  </a:lnTo>
                  <a:cubicBezTo>
                    <a:pt x="2155190" y="847090"/>
                    <a:pt x="2156460" y="862330"/>
                    <a:pt x="2153920" y="876300"/>
                  </a:cubicBezTo>
                  <a:cubicBezTo>
                    <a:pt x="2152650" y="881380"/>
                    <a:pt x="2142490" y="886460"/>
                    <a:pt x="2136140" y="889000"/>
                  </a:cubicBezTo>
                  <a:cubicBezTo>
                    <a:pt x="2132330" y="890270"/>
                    <a:pt x="2125980" y="887730"/>
                    <a:pt x="2122170" y="887730"/>
                  </a:cubicBezTo>
                  <a:cubicBezTo>
                    <a:pt x="2123440" y="901700"/>
                    <a:pt x="2134870" y="914400"/>
                    <a:pt x="2120900" y="928370"/>
                  </a:cubicBezTo>
                  <a:cubicBezTo>
                    <a:pt x="2119630" y="929640"/>
                    <a:pt x="2120900" y="934720"/>
                    <a:pt x="2120900" y="937260"/>
                  </a:cubicBezTo>
                  <a:cubicBezTo>
                    <a:pt x="2120900" y="952500"/>
                    <a:pt x="2113280" y="958850"/>
                    <a:pt x="2095500" y="955040"/>
                  </a:cubicBezTo>
                  <a:cubicBezTo>
                    <a:pt x="2099310" y="963930"/>
                    <a:pt x="2084070" y="970280"/>
                    <a:pt x="2096770" y="979170"/>
                  </a:cubicBezTo>
                  <a:cubicBezTo>
                    <a:pt x="2094230" y="981710"/>
                    <a:pt x="2091690" y="984250"/>
                    <a:pt x="2089150" y="985520"/>
                  </a:cubicBezTo>
                  <a:cubicBezTo>
                    <a:pt x="2086610" y="986790"/>
                    <a:pt x="2082800" y="984250"/>
                    <a:pt x="2080260" y="984250"/>
                  </a:cubicBezTo>
                  <a:cubicBezTo>
                    <a:pt x="2080260" y="988060"/>
                    <a:pt x="2081530" y="991870"/>
                    <a:pt x="2081530" y="996950"/>
                  </a:cubicBezTo>
                  <a:cubicBezTo>
                    <a:pt x="2081530" y="1002030"/>
                    <a:pt x="2080260" y="1007110"/>
                    <a:pt x="2078990" y="1012190"/>
                  </a:cubicBezTo>
                  <a:cubicBezTo>
                    <a:pt x="2077720" y="1014730"/>
                    <a:pt x="2071370" y="1014730"/>
                    <a:pt x="2067560" y="1014730"/>
                  </a:cubicBezTo>
                  <a:cubicBezTo>
                    <a:pt x="2061210" y="1013460"/>
                    <a:pt x="2053590" y="1010920"/>
                    <a:pt x="2047240" y="1009650"/>
                  </a:cubicBezTo>
                  <a:cubicBezTo>
                    <a:pt x="2024380" y="1007110"/>
                    <a:pt x="2015490" y="1016000"/>
                    <a:pt x="2018030" y="1040130"/>
                  </a:cubicBezTo>
                  <a:cubicBezTo>
                    <a:pt x="2012950" y="1042670"/>
                    <a:pt x="2007870" y="1043940"/>
                    <a:pt x="2001520" y="1046480"/>
                  </a:cubicBezTo>
                  <a:cubicBezTo>
                    <a:pt x="2004060" y="1056640"/>
                    <a:pt x="2018030" y="1068070"/>
                    <a:pt x="1997710" y="1078230"/>
                  </a:cubicBezTo>
                  <a:cubicBezTo>
                    <a:pt x="2011680" y="1090930"/>
                    <a:pt x="2006600" y="1097280"/>
                    <a:pt x="1991360" y="1098550"/>
                  </a:cubicBezTo>
                  <a:cubicBezTo>
                    <a:pt x="1967230" y="1099820"/>
                    <a:pt x="1943100" y="1098550"/>
                    <a:pt x="1920240" y="1098550"/>
                  </a:cubicBezTo>
                  <a:cubicBezTo>
                    <a:pt x="1916430" y="1103630"/>
                    <a:pt x="1913890" y="1109980"/>
                    <a:pt x="1910080" y="1111250"/>
                  </a:cubicBezTo>
                  <a:cubicBezTo>
                    <a:pt x="1897380" y="1115060"/>
                    <a:pt x="1887220" y="1115060"/>
                    <a:pt x="1894840" y="1134110"/>
                  </a:cubicBezTo>
                  <a:cubicBezTo>
                    <a:pt x="1897380" y="1141730"/>
                    <a:pt x="1891030" y="1153160"/>
                    <a:pt x="1887220" y="1167130"/>
                  </a:cubicBezTo>
                  <a:cubicBezTo>
                    <a:pt x="1875790" y="1169670"/>
                    <a:pt x="1861820" y="1173480"/>
                    <a:pt x="1847850" y="1173480"/>
                  </a:cubicBezTo>
                  <a:cubicBezTo>
                    <a:pt x="1816100" y="1176020"/>
                    <a:pt x="1784350" y="1178560"/>
                    <a:pt x="1752600" y="1178560"/>
                  </a:cubicBezTo>
                  <a:cubicBezTo>
                    <a:pt x="1743710" y="1178560"/>
                    <a:pt x="1734820" y="1170940"/>
                    <a:pt x="1725930" y="1170940"/>
                  </a:cubicBezTo>
                  <a:cubicBezTo>
                    <a:pt x="1714500" y="1170940"/>
                    <a:pt x="1700530" y="1173480"/>
                    <a:pt x="1690370" y="1178560"/>
                  </a:cubicBezTo>
                  <a:cubicBezTo>
                    <a:pt x="1670049" y="1189990"/>
                    <a:pt x="1650999" y="1197610"/>
                    <a:pt x="1626870" y="1192530"/>
                  </a:cubicBezTo>
                  <a:cubicBezTo>
                    <a:pt x="1611630" y="1189990"/>
                    <a:pt x="1595120" y="1195070"/>
                    <a:pt x="1579880" y="1191260"/>
                  </a:cubicBezTo>
                  <a:cubicBezTo>
                    <a:pt x="1555750" y="1186180"/>
                    <a:pt x="1531620" y="1192530"/>
                    <a:pt x="1507490" y="1192530"/>
                  </a:cubicBezTo>
                  <a:cubicBezTo>
                    <a:pt x="1482090" y="1192530"/>
                    <a:pt x="1455420" y="1192530"/>
                    <a:pt x="1430020" y="1193800"/>
                  </a:cubicBezTo>
                  <a:cubicBezTo>
                    <a:pt x="1397000" y="1193800"/>
                    <a:pt x="1363980" y="1198880"/>
                    <a:pt x="1332230" y="1193800"/>
                  </a:cubicBezTo>
                  <a:cubicBezTo>
                    <a:pt x="1310640" y="1191260"/>
                    <a:pt x="1289050" y="1200150"/>
                    <a:pt x="1270000" y="1195070"/>
                  </a:cubicBezTo>
                  <a:cubicBezTo>
                    <a:pt x="1236980" y="1188720"/>
                    <a:pt x="1206500" y="1202690"/>
                    <a:pt x="1174750" y="1197610"/>
                  </a:cubicBezTo>
                  <a:cubicBezTo>
                    <a:pt x="1155700" y="1195070"/>
                    <a:pt x="1131570" y="1191260"/>
                    <a:pt x="1116330" y="1198880"/>
                  </a:cubicBezTo>
                  <a:cubicBezTo>
                    <a:pt x="1106170" y="1203960"/>
                    <a:pt x="1102360" y="1198880"/>
                    <a:pt x="1094740" y="1198880"/>
                  </a:cubicBezTo>
                  <a:cubicBezTo>
                    <a:pt x="1092200" y="1198880"/>
                    <a:pt x="1090930" y="1200150"/>
                    <a:pt x="1088390" y="1201420"/>
                  </a:cubicBezTo>
                  <a:cubicBezTo>
                    <a:pt x="1080770" y="1202690"/>
                    <a:pt x="1078230" y="1206500"/>
                    <a:pt x="1075690" y="1206500"/>
                  </a:cubicBezTo>
                  <a:cubicBezTo>
                    <a:pt x="1046480" y="1206500"/>
                    <a:pt x="1018540" y="1203960"/>
                    <a:pt x="989330" y="1203960"/>
                  </a:cubicBezTo>
                  <a:cubicBezTo>
                    <a:pt x="976630" y="1203960"/>
                    <a:pt x="963930" y="1209040"/>
                    <a:pt x="951230" y="1211580"/>
                  </a:cubicBezTo>
                  <a:cubicBezTo>
                    <a:pt x="927100" y="1215390"/>
                    <a:pt x="901700" y="1219200"/>
                    <a:pt x="876300" y="1221740"/>
                  </a:cubicBezTo>
                  <a:cubicBezTo>
                    <a:pt x="873760" y="1223010"/>
                    <a:pt x="869950" y="1219200"/>
                    <a:pt x="864870" y="1216660"/>
                  </a:cubicBezTo>
                  <a:close/>
                </a:path>
              </a:pathLst>
            </a:custGeom>
            <a:blipFill>
              <a:blip r:embed="rId3"/>
              <a:stretch>
                <a:fillRect l="166" t="-8169" r="-110" b="-8174"/>
              </a:stretch>
            </a:blipFill>
          </p:spPr>
        </p:sp>
      </p:grpSp>
      <p:pic>
        <p:nvPicPr>
          <p:cNvPr id="5" name="Picture 5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 rot="-2435941">
            <a:off x="10182343" y="-531452"/>
            <a:ext cx="3202025" cy="3041924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 rot="2192529">
            <a:off x="15759794" y="6804792"/>
            <a:ext cx="3482144" cy="2193751"/>
          </a:xfrm>
          <a:prstGeom prst="rect">
            <a:avLst/>
          </a:prstGeom>
        </p:spPr>
      </p:pic>
      <p:sp>
        <p:nvSpPr>
          <p:cNvPr id="7" name="TextBox 7"/>
          <p:cNvSpPr txBox="1"/>
          <p:nvPr/>
        </p:nvSpPr>
        <p:spPr>
          <a:xfrm>
            <a:off x="342655" y="1267301"/>
            <a:ext cx="10042173" cy="818172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793"/>
              </a:lnSpc>
            </a:pPr>
            <a:r>
              <a:rPr lang="ru-RU" sz="3862" dirty="0" smtClean="0">
                <a:solidFill>
                  <a:srgbClr val="050707"/>
                </a:solidFill>
                <a:latin typeface="Glacial Indifference"/>
              </a:rPr>
              <a:t>ПОЛОЖЕНИЕ</a:t>
            </a:r>
            <a:endParaRPr lang="en-US" sz="3862" dirty="0">
              <a:solidFill>
                <a:srgbClr val="050707"/>
              </a:solidFill>
              <a:latin typeface="Glacial Indifference"/>
            </a:endParaRPr>
          </a:p>
          <a:p>
            <a:pPr algn="ctr">
              <a:lnSpc>
                <a:spcPts val="5793"/>
              </a:lnSpc>
            </a:pPr>
            <a:r>
              <a:rPr lang="en-US" sz="3862" dirty="0">
                <a:solidFill>
                  <a:srgbClr val="050707"/>
                </a:solidFill>
                <a:latin typeface="Glacial Indifference"/>
              </a:rPr>
              <a:t>о </a:t>
            </a:r>
            <a:r>
              <a:rPr lang="en-US" sz="3862" dirty="0" err="1">
                <a:solidFill>
                  <a:srgbClr val="050707"/>
                </a:solidFill>
                <a:latin typeface="Glacial Indifference"/>
              </a:rPr>
              <a:t>конкурсе</a:t>
            </a:r>
            <a:r>
              <a:rPr lang="en-US" sz="3862" dirty="0">
                <a:solidFill>
                  <a:srgbClr val="050707"/>
                </a:solidFill>
                <a:latin typeface="Glacial Indifference"/>
              </a:rPr>
              <a:t> </a:t>
            </a:r>
            <a:r>
              <a:rPr lang="en-US" sz="3862" dirty="0" err="1">
                <a:solidFill>
                  <a:srgbClr val="050707"/>
                </a:solidFill>
                <a:latin typeface="Glacial Indifference"/>
              </a:rPr>
              <a:t>общественных</a:t>
            </a:r>
            <a:r>
              <a:rPr lang="en-US" sz="3862" dirty="0">
                <a:solidFill>
                  <a:srgbClr val="050707"/>
                </a:solidFill>
                <a:latin typeface="Glacial Indifference"/>
              </a:rPr>
              <a:t> </a:t>
            </a:r>
            <a:r>
              <a:rPr lang="en-US" sz="3862" dirty="0" err="1">
                <a:solidFill>
                  <a:srgbClr val="050707"/>
                </a:solidFill>
                <a:latin typeface="Glacial Indifference"/>
              </a:rPr>
              <a:t>стартапов</a:t>
            </a:r>
            <a:endParaRPr lang="en-US" sz="3862" dirty="0">
              <a:solidFill>
                <a:srgbClr val="050707"/>
              </a:solidFill>
              <a:latin typeface="Glacial Indifference"/>
            </a:endParaRPr>
          </a:p>
          <a:p>
            <a:pPr algn="ctr">
              <a:lnSpc>
                <a:spcPts val="5793"/>
              </a:lnSpc>
            </a:pPr>
            <a:r>
              <a:rPr lang="en-US" sz="3862" b="1" i="1" dirty="0" smtClean="0">
                <a:solidFill>
                  <a:srgbClr val="050707"/>
                </a:solidFill>
                <a:latin typeface="Glacial Indifference"/>
              </a:rPr>
              <a:t> </a:t>
            </a:r>
            <a:r>
              <a:rPr lang="en-US" sz="3862" b="1" i="1" dirty="0">
                <a:solidFill>
                  <a:srgbClr val="050707"/>
                </a:solidFill>
                <a:latin typeface="Glacial Indifference"/>
              </a:rPr>
              <a:t>«</a:t>
            </a:r>
            <a:r>
              <a:rPr lang="en-US" sz="3862" b="1" i="1" dirty="0" err="1">
                <a:solidFill>
                  <a:srgbClr val="050707"/>
                </a:solidFill>
                <a:latin typeface="Glacial Indifference"/>
              </a:rPr>
              <a:t>Со</a:t>
            </a:r>
            <a:r>
              <a:rPr lang="en-US" sz="3862" b="1" i="1" dirty="0">
                <a:solidFill>
                  <a:srgbClr val="050707"/>
                </a:solidFill>
                <a:latin typeface="Glacial Indifference"/>
              </a:rPr>
              <a:t> </a:t>
            </a:r>
            <a:r>
              <a:rPr lang="en-US" sz="3862" b="1" i="1" dirty="0" err="1">
                <a:solidFill>
                  <a:srgbClr val="050707"/>
                </a:solidFill>
                <a:latin typeface="Glacial Indifference"/>
              </a:rPr>
              <a:t>мной</a:t>
            </a:r>
            <a:r>
              <a:rPr lang="en-US" sz="3862" b="1" i="1" dirty="0">
                <a:solidFill>
                  <a:srgbClr val="050707"/>
                </a:solidFill>
                <a:latin typeface="Glacial Indifference"/>
              </a:rPr>
              <a:t> </a:t>
            </a:r>
            <a:r>
              <a:rPr lang="en-US" sz="3862" b="1" i="1" dirty="0" err="1">
                <a:solidFill>
                  <a:srgbClr val="050707"/>
                </a:solidFill>
                <a:latin typeface="Glacial Indifference"/>
              </a:rPr>
              <a:t>регион</a:t>
            </a:r>
            <a:r>
              <a:rPr lang="en-US" sz="3862" b="1" i="1" dirty="0">
                <a:solidFill>
                  <a:srgbClr val="050707"/>
                </a:solidFill>
                <a:latin typeface="Glacial Indifference"/>
              </a:rPr>
              <a:t> </a:t>
            </a:r>
            <a:r>
              <a:rPr lang="en-US" sz="3862" b="1" i="1" dirty="0" err="1" smtClean="0">
                <a:solidFill>
                  <a:srgbClr val="050707"/>
                </a:solidFill>
                <a:latin typeface="Glacial Indifference"/>
              </a:rPr>
              <a:t>успешнее</a:t>
            </a:r>
            <a:r>
              <a:rPr lang="ru-RU" sz="3862" b="1" i="1" dirty="0" smtClean="0">
                <a:solidFill>
                  <a:srgbClr val="050707"/>
                </a:solidFill>
                <a:latin typeface="Glacial Indifference"/>
              </a:rPr>
              <a:t>!</a:t>
            </a:r>
            <a:r>
              <a:rPr lang="en-US" sz="3862" b="1" i="1" dirty="0" smtClean="0">
                <a:solidFill>
                  <a:srgbClr val="050707"/>
                </a:solidFill>
                <a:latin typeface="Glacial Indifference"/>
              </a:rPr>
              <a:t>»</a:t>
            </a:r>
            <a:r>
              <a:rPr lang="en-US" sz="3862" b="1" i="1" dirty="0">
                <a:solidFill>
                  <a:srgbClr val="050707"/>
                </a:solidFill>
                <a:latin typeface="Glacial Indifference"/>
              </a:rPr>
              <a:t> </a:t>
            </a:r>
          </a:p>
          <a:p>
            <a:pPr algn="ctr">
              <a:lnSpc>
                <a:spcPts val="5793"/>
              </a:lnSpc>
            </a:pPr>
            <a:r>
              <a:rPr lang="en-US" sz="3862" dirty="0" err="1">
                <a:solidFill>
                  <a:srgbClr val="050707"/>
                </a:solidFill>
                <a:latin typeface="Glacial Indifference"/>
              </a:rPr>
              <a:t>проводит</a:t>
            </a:r>
            <a:endParaRPr lang="en-US" sz="3862" dirty="0">
              <a:solidFill>
                <a:srgbClr val="050707"/>
              </a:solidFill>
              <a:latin typeface="Glacial Indifference"/>
            </a:endParaRPr>
          </a:p>
          <a:p>
            <a:pPr algn="ctr">
              <a:lnSpc>
                <a:spcPts val="5793"/>
              </a:lnSpc>
            </a:pPr>
            <a:r>
              <a:rPr lang="ru-RU" sz="4000" dirty="0"/>
              <a:t>Местная общественная организация по поддержке общественных инициатив «Ресурсный центр Баганского района Новосибирской области»</a:t>
            </a:r>
            <a:endParaRPr lang="en-US" sz="3862" dirty="0">
              <a:solidFill>
                <a:srgbClr val="050707"/>
              </a:solidFill>
              <a:latin typeface="Glacial Indifference"/>
            </a:endParaRPr>
          </a:p>
          <a:p>
            <a:pPr algn="ctr">
              <a:lnSpc>
                <a:spcPts val="5793"/>
              </a:lnSpc>
            </a:pPr>
            <a:r>
              <a:rPr lang="en-US" sz="3862" dirty="0" err="1">
                <a:solidFill>
                  <a:srgbClr val="050707"/>
                </a:solidFill>
                <a:latin typeface="Glacial Indifference"/>
              </a:rPr>
              <a:t>при</a:t>
            </a:r>
            <a:r>
              <a:rPr lang="en-US" sz="3862" dirty="0">
                <a:solidFill>
                  <a:srgbClr val="050707"/>
                </a:solidFill>
                <a:latin typeface="Glacial Indifference"/>
              </a:rPr>
              <a:t> </a:t>
            </a:r>
            <a:r>
              <a:rPr lang="en-US" sz="3862" dirty="0" err="1">
                <a:solidFill>
                  <a:srgbClr val="050707"/>
                </a:solidFill>
                <a:latin typeface="Glacial Indifference"/>
              </a:rPr>
              <a:t>поддержке</a:t>
            </a:r>
            <a:r>
              <a:rPr lang="en-US" sz="3862" dirty="0">
                <a:solidFill>
                  <a:srgbClr val="050707"/>
                </a:solidFill>
                <a:latin typeface="Glacial Indifference"/>
              </a:rPr>
              <a:t> </a:t>
            </a:r>
            <a:r>
              <a:rPr lang="en-US" sz="3862" dirty="0" err="1">
                <a:solidFill>
                  <a:srgbClr val="050707"/>
                </a:solidFill>
                <a:latin typeface="Glacial Indifference"/>
              </a:rPr>
              <a:t>Министерства</a:t>
            </a:r>
            <a:r>
              <a:rPr lang="en-US" sz="3862" dirty="0">
                <a:solidFill>
                  <a:srgbClr val="050707"/>
                </a:solidFill>
                <a:latin typeface="Glacial Indifference"/>
              </a:rPr>
              <a:t> </a:t>
            </a:r>
            <a:r>
              <a:rPr lang="en-US" sz="3862" dirty="0" err="1">
                <a:solidFill>
                  <a:srgbClr val="050707"/>
                </a:solidFill>
                <a:latin typeface="Glacial Indifference"/>
              </a:rPr>
              <a:t>региональной</a:t>
            </a:r>
            <a:r>
              <a:rPr lang="en-US" sz="3862" dirty="0">
                <a:solidFill>
                  <a:srgbClr val="050707"/>
                </a:solidFill>
                <a:latin typeface="Glacial Indifference"/>
              </a:rPr>
              <a:t> </a:t>
            </a:r>
            <a:r>
              <a:rPr lang="en-US" sz="3862" dirty="0" err="1">
                <a:solidFill>
                  <a:srgbClr val="050707"/>
                </a:solidFill>
                <a:latin typeface="Glacial Indifference"/>
              </a:rPr>
              <a:t>политики</a:t>
            </a:r>
            <a:r>
              <a:rPr lang="en-US" sz="3862" dirty="0">
                <a:solidFill>
                  <a:srgbClr val="050707"/>
                </a:solidFill>
                <a:latin typeface="Glacial Indifference"/>
              </a:rPr>
              <a:t> </a:t>
            </a:r>
            <a:r>
              <a:rPr lang="en-US" sz="3862" dirty="0" err="1">
                <a:solidFill>
                  <a:srgbClr val="050707"/>
                </a:solidFill>
                <a:latin typeface="Glacial Indifference"/>
              </a:rPr>
              <a:t>Новосибирской</a:t>
            </a:r>
            <a:r>
              <a:rPr lang="en-US" sz="3862" dirty="0">
                <a:solidFill>
                  <a:srgbClr val="050707"/>
                </a:solidFill>
                <a:latin typeface="Glacial Indifference"/>
              </a:rPr>
              <a:t> </a:t>
            </a:r>
            <a:r>
              <a:rPr lang="en-US" sz="3862" dirty="0" err="1">
                <a:solidFill>
                  <a:srgbClr val="050707"/>
                </a:solidFill>
                <a:latin typeface="Glacial Indifference"/>
              </a:rPr>
              <a:t>области</a:t>
            </a:r>
            <a:r>
              <a:rPr lang="en-US" sz="3862" dirty="0">
                <a:solidFill>
                  <a:srgbClr val="050707"/>
                </a:solidFill>
                <a:latin typeface="Glacial Indifference"/>
              </a:rPr>
              <a:t>.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10572170">
            <a:off x="-2785246" y="72806"/>
            <a:ext cx="18578790" cy="11333062"/>
          </a:xfrm>
          <a:prstGeom prst="rect">
            <a:avLst/>
          </a:prstGeom>
        </p:spPr>
      </p:pic>
      <p:grpSp>
        <p:nvGrpSpPr>
          <p:cNvPr id="3" name="Group 3"/>
          <p:cNvGrpSpPr>
            <a:grpSpLocks noChangeAspect="1"/>
          </p:cNvGrpSpPr>
          <p:nvPr/>
        </p:nvGrpSpPr>
        <p:grpSpPr>
          <a:xfrm rot="-396308">
            <a:off x="10682078" y="455655"/>
            <a:ext cx="8193391" cy="4692330"/>
            <a:chOff x="0" y="0"/>
            <a:chExt cx="2288540" cy="1310640"/>
          </a:xfrm>
        </p:grpSpPr>
        <p:sp>
          <p:nvSpPr>
            <p:cNvPr id="4" name="Freeform 4"/>
            <p:cNvSpPr/>
            <p:nvPr/>
          </p:nvSpPr>
          <p:spPr>
            <a:xfrm>
              <a:off x="3810" y="0"/>
              <a:ext cx="2287270" cy="1313180"/>
            </a:xfrm>
            <a:custGeom>
              <a:avLst/>
              <a:gdLst/>
              <a:ahLst/>
              <a:cxnLst/>
              <a:rect l="l" t="t" r="r" b="b"/>
              <a:pathLst>
                <a:path w="2287270" h="1313180">
                  <a:moveTo>
                    <a:pt x="864870" y="1216660"/>
                  </a:moveTo>
                  <a:cubicBezTo>
                    <a:pt x="858520" y="1219200"/>
                    <a:pt x="849630" y="1224280"/>
                    <a:pt x="842010" y="1225550"/>
                  </a:cubicBezTo>
                  <a:cubicBezTo>
                    <a:pt x="824230" y="1228090"/>
                    <a:pt x="805180" y="1226820"/>
                    <a:pt x="787400" y="1229360"/>
                  </a:cubicBezTo>
                  <a:cubicBezTo>
                    <a:pt x="774700" y="1230630"/>
                    <a:pt x="763270" y="1235710"/>
                    <a:pt x="751840" y="1236980"/>
                  </a:cubicBezTo>
                  <a:cubicBezTo>
                    <a:pt x="711200" y="1243330"/>
                    <a:pt x="670560" y="1248410"/>
                    <a:pt x="628650" y="1254760"/>
                  </a:cubicBezTo>
                  <a:cubicBezTo>
                    <a:pt x="613410" y="1257300"/>
                    <a:pt x="598170" y="1257300"/>
                    <a:pt x="582930" y="1257300"/>
                  </a:cubicBezTo>
                  <a:cubicBezTo>
                    <a:pt x="582930" y="1256030"/>
                    <a:pt x="581660" y="1253490"/>
                    <a:pt x="581660" y="1252220"/>
                  </a:cubicBezTo>
                  <a:cubicBezTo>
                    <a:pt x="571500" y="1257300"/>
                    <a:pt x="563880" y="1264920"/>
                    <a:pt x="556260" y="1263650"/>
                  </a:cubicBezTo>
                  <a:cubicBezTo>
                    <a:pt x="528320" y="1261110"/>
                    <a:pt x="506730" y="1281430"/>
                    <a:pt x="480060" y="1280160"/>
                  </a:cubicBezTo>
                  <a:lnTo>
                    <a:pt x="462280" y="1280160"/>
                  </a:lnTo>
                  <a:cubicBezTo>
                    <a:pt x="450850" y="1280160"/>
                    <a:pt x="439420" y="1280160"/>
                    <a:pt x="426720" y="1283970"/>
                  </a:cubicBezTo>
                  <a:cubicBezTo>
                    <a:pt x="422910" y="1280160"/>
                    <a:pt x="417830" y="1276350"/>
                    <a:pt x="416560" y="1273810"/>
                  </a:cubicBezTo>
                  <a:cubicBezTo>
                    <a:pt x="408940" y="1277620"/>
                    <a:pt x="402590" y="1281430"/>
                    <a:pt x="397510" y="1283970"/>
                  </a:cubicBezTo>
                  <a:cubicBezTo>
                    <a:pt x="384810" y="1289050"/>
                    <a:pt x="372110" y="1295400"/>
                    <a:pt x="359410" y="1300480"/>
                  </a:cubicBezTo>
                  <a:cubicBezTo>
                    <a:pt x="349250" y="1304290"/>
                    <a:pt x="339090" y="1306830"/>
                    <a:pt x="328930" y="1309370"/>
                  </a:cubicBezTo>
                  <a:cubicBezTo>
                    <a:pt x="312420" y="1313180"/>
                    <a:pt x="279400" y="1287780"/>
                    <a:pt x="280670" y="1271270"/>
                  </a:cubicBezTo>
                  <a:cubicBezTo>
                    <a:pt x="280670" y="1268730"/>
                    <a:pt x="284480" y="1266190"/>
                    <a:pt x="285750" y="1264920"/>
                  </a:cubicBezTo>
                  <a:cubicBezTo>
                    <a:pt x="270510" y="1259840"/>
                    <a:pt x="259080" y="1249680"/>
                    <a:pt x="251460" y="1235710"/>
                  </a:cubicBezTo>
                  <a:cubicBezTo>
                    <a:pt x="245110" y="1223010"/>
                    <a:pt x="237490" y="1210310"/>
                    <a:pt x="229870" y="1195070"/>
                  </a:cubicBezTo>
                  <a:cubicBezTo>
                    <a:pt x="238760" y="1187450"/>
                    <a:pt x="250190" y="1178560"/>
                    <a:pt x="261620" y="1169670"/>
                  </a:cubicBezTo>
                  <a:cubicBezTo>
                    <a:pt x="270510" y="1163320"/>
                    <a:pt x="273050" y="1158240"/>
                    <a:pt x="264160" y="1149350"/>
                  </a:cubicBezTo>
                  <a:cubicBezTo>
                    <a:pt x="252730" y="1137920"/>
                    <a:pt x="241300" y="1126490"/>
                    <a:pt x="231140" y="1112520"/>
                  </a:cubicBezTo>
                  <a:cubicBezTo>
                    <a:pt x="224790" y="1104900"/>
                    <a:pt x="224790" y="1093470"/>
                    <a:pt x="219710" y="1084580"/>
                  </a:cubicBezTo>
                  <a:cubicBezTo>
                    <a:pt x="209550" y="1070610"/>
                    <a:pt x="196850" y="1062990"/>
                    <a:pt x="177800" y="1066800"/>
                  </a:cubicBezTo>
                  <a:cubicBezTo>
                    <a:pt x="165100" y="1069340"/>
                    <a:pt x="149860" y="1065530"/>
                    <a:pt x="137160" y="1065530"/>
                  </a:cubicBezTo>
                  <a:cubicBezTo>
                    <a:pt x="130810" y="1059180"/>
                    <a:pt x="121920" y="1052830"/>
                    <a:pt x="116840" y="1043940"/>
                  </a:cubicBezTo>
                  <a:cubicBezTo>
                    <a:pt x="104140" y="1023620"/>
                    <a:pt x="92710" y="1002030"/>
                    <a:pt x="81280" y="981710"/>
                  </a:cubicBezTo>
                  <a:cubicBezTo>
                    <a:pt x="73660" y="969010"/>
                    <a:pt x="64770" y="957580"/>
                    <a:pt x="57150" y="944880"/>
                  </a:cubicBezTo>
                  <a:cubicBezTo>
                    <a:pt x="53340" y="938530"/>
                    <a:pt x="53340" y="929640"/>
                    <a:pt x="53340" y="923290"/>
                  </a:cubicBezTo>
                  <a:cubicBezTo>
                    <a:pt x="54610" y="908050"/>
                    <a:pt x="45720" y="899160"/>
                    <a:pt x="34290" y="890270"/>
                  </a:cubicBezTo>
                  <a:cubicBezTo>
                    <a:pt x="22860" y="881380"/>
                    <a:pt x="19050" y="857250"/>
                    <a:pt x="25400" y="845820"/>
                  </a:cubicBezTo>
                  <a:cubicBezTo>
                    <a:pt x="17780" y="839470"/>
                    <a:pt x="10160" y="833120"/>
                    <a:pt x="0" y="825500"/>
                  </a:cubicBezTo>
                  <a:cubicBezTo>
                    <a:pt x="17780" y="815340"/>
                    <a:pt x="31750" y="807720"/>
                    <a:pt x="45720" y="798830"/>
                  </a:cubicBezTo>
                  <a:cubicBezTo>
                    <a:pt x="60960" y="791210"/>
                    <a:pt x="74930" y="782320"/>
                    <a:pt x="93980" y="773430"/>
                  </a:cubicBezTo>
                  <a:cubicBezTo>
                    <a:pt x="81280" y="739140"/>
                    <a:pt x="67310" y="702310"/>
                    <a:pt x="52070" y="665480"/>
                  </a:cubicBezTo>
                  <a:cubicBezTo>
                    <a:pt x="58420" y="660400"/>
                    <a:pt x="64770" y="655320"/>
                    <a:pt x="69850" y="650240"/>
                  </a:cubicBezTo>
                  <a:cubicBezTo>
                    <a:pt x="55880" y="635000"/>
                    <a:pt x="45720" y="618490"/>
                    <a:pt x="34290" y="600710"/>
                  </a:cubicBezTo>
                  <a:cubicBezTo>
                    <a:pt x="33020" y="599440"/>
                    <a:pt x="36830" y="595630"/>
                    <a:pt x="35560" y="593090"/>
                  </a:cubicBezTo>
                  <a:cubicBezTo>
                    <a:pt x="34290" y="584200"/>
                    <a:pt x="31750" y="575310"/>
                    <a:pt x="29210" y="566420"/>
                  </a:cubicBezTo>
                  <a:cubicBezTo>
                    <a:pt x="25400" y="556260"/>
                    <a:pt x="20320" y="544830"/>
                    <a:pt x="17780" y="534670"/>
                  </a:cubicBezTo>
                  <a:cubicBezTo>
                    <a:pt x="13970" y="523240"/>
                    <a:pt x="10160" y="511810"/>
                    <a:pt x="6350" y="496570"/>
                  </a:cubicBezTo>
                  <a:cubicBezTo>
                    <a:pt x="27940" y="485140"/>
                    <a:pt x="48260" y="468630"/>
                    <a:pt x="77470" y="466090"/>
                  </a:cubicBezTo>
                  <a:cubicBezTo>
                    <a:pt x="102870" y="463550"/>
                    <a:pt x="127000" y="455930"/>
                    <a:pt x="151130" y="450850"/>
                  </a:cubicBezTo>
                  <a:cubicBezTo>
                    <a:pt x="152400" y="450850"/>
                    <a:pt x="154940" y="449580"/>
                    <a:pt x="156210" y="449580"/>
                  </a:cubicBezTo>
                  <a:cubicBezTo>
                    <a:pt x="200660" y="441960"/>
                    <a:pt x="200660" y="440690"/>
                    <a:pt x="182880" y="400050"/>
                  </a:cubicBezTo>
                  <a:cubicBezTo>
                    <a:pt x="175260" y="382270"/>
                    <a:pt x="171450" y="363220"/>
                    <a:pt x="168910" y="345440"/>
                  </a:cubicBezTo>
                  <a:cubicBezTo>
                    <a:pt x="167640" y="337820"/>
                    <a:pt x="175260" y="330200"/>
                    <a:pt x="179070" y="321310"/>
                  </a:cubicBezTo>
                  <a:cubicBezTo>
                    <a:pt x="177800" y="321310"/>
                    <a:pt x="176530" y="318770"/>
                    <a:pt x="173990" y="317500"/>
                  </a:cubicBezTo>
                  <a:cubicBezTo>
                    <a:pt x="162560" y="316230"/>
                    <a:pt x="146050" y="318770"/>
                    <a:pt x="139700" y="312420"/>
                  </a:cubicBezTo>
                  <a:cubicBezTo>
                    <a:pt x="127000" y="299720"/>
                    <a:pt x="114300" y="283210"/>
                    <a:pt x="110490" y="265430"/>
                  </a:cubicBezTo>
                  <a:cubicBezTo>
                    <a:pt x="100330" y="228600"/>
                    <a:pt x="95250" y="190500"/>
                    <a:pt x="88900" y="152400"/>
                  </a:cubicBezTo>
                  <a:cubicBezTo>
                    <a:pt x="127000" y="120650"/>
                    <a:pt x="175260" y="118110"/>
                    <a:pt x="219710" y="107950"/>
                  </a:cubicBezTo>
                  <a:cubicBezTo>
                    <a:pt x="243840" y="101600"/>
                    <a:pt x="267970" y="93980"/>
                    <a:pt x="293370" y="87630"/>
                  </a:cubicBezTo>
                  <a:cubicBezTo>
                    <a:pt x="320040" y="81280"/>
                    <a:pt x="346710" y="73660"/>
                    <a:pt x="373380" y="69850"/>
                  </a:cubicBezTo>
                  <a:cubicBezTo>
                    <a:pt x="420370" y="62230"/>
                    <a:pt x="468630" y="55880"/>
                    <a:pt x="516890" y="49530"/>
                  </a:cubicBezTo>
                  <a:cubicBezTo>
                    <a:pt x="553720" y="44450"/>
                    <a:pt x="590550" y="41910"/>
                    <a:pt x="626110" y="38100"/>
                  </a:cubicBezTo>
                  <a:cubicBezTo>
                    <a:pt x="673100" y="33020"/>
                    <a:pt x="718820" y="26670"/>
                    <a:pt x="765810" y="22860"/>
                  </a:cubicBezTo>
                  <a:cubicBezTo>
                    <a:pt x="800100" y="20320"/>
                    <a:pt x="834390" y="25400"/>
                    <a:pt x="867410" y="19050"/>
                  </a:cubicBezTo>
                  <a:cubicBezTo>
                    <a:pt x="924560" y="6350"/>
                    <a:pt x="982980" y="8890"/>
                    <a:pt x="1040130" y="3810"/>
                  </a:cubicBezTo>
                  <a:cubicBezTo>
                    <a:pt x="1090930" y="0"/>
                    <a:pt x="1141730" y="1270"/>
                    <a:pt x="1192530" y="1270"/>
                  </a:cubicBezTo>
                  <a:cubicBezTo>
                    <a:pt x="1242060" y="1270"/>
                    <a:pt x="1290320" y="0"/>
                    <a:pt x="1339850" y="2540"/>
                  </a:cubicBezTo>
                  <a:cubicBezTo>
                    <a:pt x="1408430" y="5080"/>
                    <a:pt x="1478280" y="8890"/>
                    <a:pt x="1546860" y="12700"/>
                  </a:cubicBezTo>
                  <a:cubicBezTo>
                    <a:pt x="1593850" y="15240"/>
                    <a:pt x="1639570" y="16510"/>
                    <a:pt x="1686560" y="20320"/>
                  </a:cubicBezTo>
                  <a:cubicBezTo>
                    <a:pt x="1719580" y="22860"/>
                    <a:pt x="1753870" y="26670"/>
                    <a:pt x="1786890" y="31750"/>
                  </a:cubicBezTo>
                  <a:cubicBezTo>
                    <a:pt x="1830070" y="38100"/>
                    <a:pt x="1874520" y="44450"/>
                    <a:pt x="1917700" y="52070"/>
                  </a:cubicBezTo>
                  <a:cubicBezTo>
                    <a:pt x="1955800" y="58420"/>
                    <a:pt x="1992630" y="67310"/>
                    <a:pt x="2029460" y="76200"/>
                  </a:cubicBezTo>
                  <a:cubicBezTo>
                    <a:pt x="2040890" y="78740"/>
                    <a:pt x="2048510" y="96520"/>
                    <a:pt x="2045970" y="110490"/>
                  </a:cubicBezTo>
                  <a:cubicBezTo>
                    <a:pt x="2044700" y="121920"/>
                    <a:pt x="2043430" y="134620"/>
                    <a:pt x="2043430" y="146050"/>
                  </a:cubicBezTo>
                  <a:cubicBezTo>
                    <a:pt x="2043430" y="163830"/>
                    <a:pt x="2034540" y="172720"/>
                    <a:pt x="2016760" y="175260"/>
                  </a:cubicBezTo>
                  <a:cubicBezTo>
                    <a:pt x="2021840" y="179070"/>
                    <a:pt x="2025650" y="181610"/>
                    <a:pt x="2030730" y="185420"/>
                  </a:cubicBezTo>
                  <a:cubicBezTo>
                    <a:pt x="2021840" y="190500"/>
                    <a:pt x="2012950" y="194310"/>
                    <a:pt x="2004060" y="198120"/>
                  </a:cubicBezTo>
                  <a:cubicBezTo>
                    <a:pt x="2005330" y="201930"/>
                    <a:pt x="2007870" y="205740"/>
                    <a:pt x="2010410" y="212090"/>
                  </a:cubicBezTo>
                  <a:lnTo>
                    <a:pt x="1998980" y="215900"/>
                  </a:lnTo>
                  <a:cubicBezTo>
                    <a:pt x="2001520" y="218440"/>
                    <a:pt x="2002790" y="222250"/>
                    <a:pt x="2004060" y="222250"/>
                  </a:cubicBezTo>
                  <a:cubicBezTo>
                    <a:pt x="2039620" y="224790"/>
                    <a:pt x="2039620" y="251460"/>
                    <a:pt x="2040890" y="275590"/>
                  </a:cubicBezTo>
                  <a:cubicBezTo>
                    <a:pt x="2042160" y="297180"/>
                    <a:pt x="2040890" y="318770"/>
                    <a:pt x="2039620" y="340360"/>
                  </a:cubicBezTo>
                  <a:cubicBezTo>
                    <a:pt x="2039620" y="346710"/>
                    <a:pt x="2034540" y="351790"/>
                    <a:pt x="2034540" y="354330"/>
                  </a:cubicBezTo>
                  <a:cubicBezTo>
                    <a:pt x="2025650" y="355600"/>
                    <a:pt x="2019300" y="355600"/>
                    <a:pt x="2014220" y="356870"/>
                  </a:cubicBezTo>
                  <a:cubicBezTo>
                    <a:pt x="2018030" y="363220"/>
                    <a:pt x="2020570" y="373380"/>
                    <a:pt x="2026920" y="374650"/>
                  </a:cubicBezTo>
                  <a:cubicBezTo>
                    <a:pt x="2053590" y="383540"/>
                    <a:pt x="2081530" y="391160"/>
                    <a:pt x="2109470" y="397510"/>
                  </a:cubicBezTo>
                  <a:cubicBezTo>
                    <a:pt x="2132330" y="402590"/>
                    <a:pt x="2152650" y="407670"/>
                    <a:pt x="2151380" y="438150"/>
                  </a:cubicBezTo>
                  <a:cubicBezTo>
                    <a:pt x="2150110" y="461010"/>
                    <a:pt x="2152650" y="485140"/>
                    <a:pt x="2155190" y="509270"/>
                  </a:cubicBezTo>
                  <a:cubicBezTo>
                    <a:pt x="2156460" y="524510"/>
                    <a:pt x="2150110" y="534670"/>
                    <a:pt x="2133600" y="538480"/>
                  </a:cubicBezTo>
                  <a:cubicBezTo>
                    <a:pt x="2136140" y="539750"/>
                    <a:pt x="2138680" y="539750"/>
                    <a:pt x="2146300" y="542290"/>
                  </a:cubicBezTo>
                  <a:cubicBezTo>
                    <a:pt x="2134870" y="542290"/>
                    <a:pt x="2129790" y="543560"/>
                    <a:pt x="2124710" y="543560"/>
                  </a:cubicBezTo>
                  <a:cubicBezTo>
                    <a:pt x="2120900" y="553720"/>
                    <a:pt x="2117090" y="562610"/>
                    <a:pt x="2115820" y="571500"/>
                  </a:cubicBezTo>
                  <a:cubicBezTo>
                    <a:pt x="2114550" y="582930"/>
                    <a:pt x="2106930" y="585470"/>
                    <a:pt x="2099310" y="586740"/>
                  </a:cubicBezTo>
                  <a:cubicBezTo>
                    <a:pt x="2075180" y="589280"/>
                    <a:pt x="2051050" y="598170"/>
                    <a:pt x="2032000" y="586740"/>
                  </a:cubicBezTo>
                  <a:cubicBezTo>
                    <a:pt x="2014220" y="589280"/>
                    <a:pt x="2000250" y="590550"/>
                    <a:pt x="1987550" y="593090"/>
                  </a:cubicBezTo>
                  <a:lnTo>
                    <a:pt x="1987550" y="594360"/>
                  </a:lnTo>
                  <a:cubicBezTo>
                    <a:pt x="2002790" y="596900"/>
                    <a:pt x="2018030" y="599440"/>
                    <a:pt x="2032000" y="603250"/>
                  </a:cubicBezTo>
                  <a:cubicBezTo>
                    <a:pt x="2067560" y="609600"/>
                    <a:pt x="2104390" y="617220"/>
                    <a:pt x="2139950" y="623570"/>
                  </a:cubicBezTo>
                  <a:cubicBezTo>
                    <a:pt x="2174240" y="629920"/>
                    <a:pt x="2207260" y="636270"/>
                    <a:pt x="2241550" y="643890"/>
                  </a:cubicBezTo>
                  <a:cubicBezTo>
                    <a:pt x="2256790" y="647700"/>
                    <a:pt x="2273300" y="650240"/>
                    <a:pt x="2279650" y="666750"/>
                  </a:cubicBezTo>
                  <a:cubicBezTo>
                    <a:pt x="2283460" y="675640"/>
                    <a:pt x="2283460" y="687070"/>
                    <a:pt x="2284730" y="697230"/>
                  </a:cubicBezTo>
                  <a:cubicBezTo>
                    <a:pt x="2286000" y="713740"/>
                    <a:pt x="2287270" y="731520"/>
                    <a:pt x="2287270" y="748030"/>
                  </a:cubicBezTo>
                  <a:cubicBezTo>
                    <a:pt x="2287270" y="769620"/>
                    <a:pt x="2279650" y="777240"/>
                    <a:pt x="2259330" y="781050"/>
                  </a:cubicBezTo>
                  <a:cubicBezTo>
                    <a:pt x="2247900" y="784860"/>
                    <a:pt x="2268220" y="817880"/>
                    <a:pt x="2235200" y="803910"/>
                  </a:cubicBezTo>
                  <a:cubicBezTo>
                    <a:pt x="2236470" y="811530"/>
                    <a:pt x="2239010" y="819150"/>
                    <a:pt x="2241550" y="829310"/>
                  </a:cubicBezTo>
                  <a:lnTo>
                    <a:pt x="2155190" y="829310"/>
                  </a:lnTo>
                  <a:cubicBezTo>
                    <a:pt x="2155190" y="847090"/>
                    <a:pt x="2156460" y="862330"/>
                    <a:pt x="2153920" y="876300"/>
                  </a:cubicBezTo>
                  <a:cubicBezTo>
                    <a:pt x="2152650" y="881380"/>
                    <a:pt x="2142490" y="886460"/>
                    <a:pt x="2136140" y="889000"/>
                  </a:cubicBezTo>
                  <a:cubicBezTo>
                    <a:pt x="2132330" y="890270"/>
                    <a:pt x="2125980" y="887730"/>
                    <a:pt x="2122170" y="887730"/>
                  </a:cubicBezTo>
                  <a:cubicBezTo>
                    <a:pt x="2123440" y="901700"/>
                    <a:pt x="2134870" y="914400"/>
                    <a:pt x="2120900" y="928370"/>
                  </a:cubicBezTo>
                  <a:cubicBezTo>
                    <a:pt x="2119630" y="929640"/>
                    <a:pt x="2120900" y="934720"/>
                    <a:pt x="2120900" y="937260"/>
                  </a:cubicBezTo>
                  <a:cubicBezTo>
                    <a:pt x="2120900" y="952500"/>
                    <a:pt x="2113280" y="958850"/>
                    <a:pt x="2095500" y="955040"/>
                  </a:cubicBezTo>
                  <a:cubicBezTo>
                    <a:pt x="2099310" y="963930"/>
                    <a:pt x="2084070" y="970280"/>
                    <a:pt x="2096770" y="979170"/>
                  </a:cubicBezTo>
                  <a:cubicBezTo>
                    <a:pt x="2094230" y="981710"/>
                    <a:pt x="2091690" y="984250"/>
                    <a:pt x="2089150" y="985520"/>
                  </a:cubicBezTo>
                  <a:cubicBezTo>
                    <a:pt x="2086610" y="986790"/>
                    <a:pt x="2082800" y="984250"/>
                    <a:pt x="2080260" y="984250"/>
                  </a:cubicBezTo>
                  <a:cubicBezTo>
                    <a:pt x="2080260" y="988060"/>
                    <a:pt x="2081530" y="991870"/>
                    <a:pt x="2081530" y="996950"/>
                  </a:cubicBezTo>
                  <a:cubicBezTo>
                    <a:pt x="2081530" y="1002030"/>
                    <a:pt x="2080260" y="1007110"/>
                    <a:pt x="2078990" y="1012190"/>
                  </a:cubicBezTo>
                  <a:cubicBezTo>
                    <a:pt x="2077720" y="1014730"/>
                    <a:pt x="2071370" y="1014730"/>
                    <a:pt x="2067560" y="1014730"/>
                  </a:cubicBezTo>
                  <a:cubicBezTo>
                    <a:pt x="2061210" y="1013460"/>
                    <a:pt x="2053590" y="1010920"/>
                    <a:pt x="2047240" y="1009650"/>
                  </a:cubicBezTo>
                  <a:cubicBezTo>
                    <a:pt x="2024380" y="1007110"/>
                    <a:pt x="2015490" y="1016000"/>
                    <a:pt x="2018030" y="1040130"/>
                  </a:cubicBezTo>
                  <a:cubicBezTo>
                    <a:pt x="2012950" y="1042670"/>
                    <a:pt x="2007870" y="1043940"/>
                    <a:pt x="2001520" y="1046480"/>
                  </a:cubicBezTo>
                  <a:cubicBezTo>
                    <a:pt x="2004060" y="1056640"/>
                    <a:pt x="2018030" y="1068070"/>
                    <a:pt x="1997710" y="1078230"/>
                  </a:cubicBezTo>
                  <a:cubicBezTo>
                    <a:pt x="2011680" y="1090930"/>
                    <a:pt x="2006600" y="1097280"/>
                    <a:pt x="1991360" y="1098550"/>
                  </a:cubicBezTo>
                  <a:cubicBezTo>
                    <a:pt x="1967230" y="1099820"/>
                    <a:pt x="1943100" y="1098550"/>
                    <a:pt x="1920240" y="1098550"/>
                  </a:cubicBezTo>
                  <a:cubicBezTo>
                    <a:pt x="1916430" y="1103630"/>
                    <a:pt x="1913890" y="1109980"/>
                    <a:pt x="1910080" y="1111250"/>
                  </a:cubicBezTo>
                  <a:cubicBezTo>
                    <a:pt x="1897380" y="1115060"/>
                    <a:pt x="1887220" y="1115060"/>
                    <a:pt x="1894840" y="1134110"/>
                  </a:cubicBezTo>
                  <a:cubicBezTo>
                    <a:pt x="1897380" y="1141730"/>
                    <a:pt x="1891030" y="1153160"/>
                    <a:pt x="1887220" y="1167130"/>
                  </a:cubicBezTo>
                  <a:cubicBezTo>
                    <a:pt x="1875790" y="1169670"/>
                    <a:pt x="1861820" y="1173480"/>
                    <a:pt x="1847850" y="1173480"/>
                  </a:cubicBezTo>
                  <a:cubicBezTo>
                    <a:pt x="1816100" y="1176020"/>
                    <a:pt x="1784350" y="1178560"/>
                    <a:pt x="1752600" y="1178560"/>
                  </a:cubicBezTo>
                  <a:cubicBezTo>
                    <a:pt x="1743710" y="1178560"/>
                    <a:pt x="1734820" y="1170940"/>
                    <a:pt x="1725930" y="1170940"/>
                  </a:cubicBezTo>
                  <a:cubicBezTo>
                    <a:pt x="1714500" y="1170940"/>
                    <a:pt x="1700530" y="1173480"/>
                    <a:pt x="1690370" y="1178560"/>
                  </a:cubicBezTo>
                  <a:cubicBezTo>
                    <a:pt x="1670049" y="1189990"/>
                    <a:pt x="1650999" y="1197610"/>
                    <a:pt x="1626870" y="1192530"/>
                  </a:cubicBezTo>
                  <a:cubicBezTo>
                    <a:pt x="1611630" y="1189990"/>
                    <a:pt x="1595120" y="1195070"/>
                    <a:pt x="1579880" y="1191260"/>
                  </a:cubicBezTo>
                  <a:cubicBezTo>
                    <a:pt x="1555750" y="1186180"/>
                    <a:pt x="1531620" y="1192530"/>
                    <a:pt x="1507490" y="1192530"/>
                  </a:cubicBezTo>
                  <a:cubicBezTo>
                    <a:pt x="1482090" y="1192530"/>
                    <a:pt x="1455420" y="1192530"/>
                    <a:pt x="1430020" y="1193800"/>
                  </a:cubicBezTo>
                  <a:cubicBezTo>
                    <a:pt x="1397000" y="1193800"/>
                    <a:pt x="1363980" y="1198880"/>
                    <a:pt x="1332230" y="1193800"/>
                  </a:cubicBezTo>
                  <a:cubicBezTo>
                    <a:pt x="1310640" y="1191260"/>
                    <a:pt x="1289050" y="1200150"/>
                    <a:pt x="1270000" y="1195070"/>
                  </a:cubicBezTo>
                  <a:cubicBezTo>
                    <a:pt x="1236980" y="1188720"/>
                    <a:pt x="1206500" y="1202690"/>
                    <a:pt x="1174750" y="1197610"/>
                  </a:cubicBezTo>
                  <a:cubicBezTo>
                    <a:pt x="1155700" y="1195070"/>
                    <a:pt x="1131570" y="1191260"/>
                    <a:pt x="1116330" y="1198880"/>
                  </a:cubicBezTo>
                  <a:cubicBezTo>
                    <a:pt x="1106170" y="1203960"/>
                    <a:pt x="1102360" y="1198880"/>
                    <a:pt x="1094740" y="1198880"/>
                  </a:cubicBezTo>
                  <a:cubicBezTo>
                    <a:pt x="1092200" y="1198880"/>
                    <a:pt x="1090930" y="1200150"/>
                    <a:pt x="1088390" y="1201420"/>
                  </a:cubicBezTo>
                  <a:cubicBezTo>
                    <a:pt x="1080770" y="1202690"/>
                    <a:pt x="1078230" y="1206500"/>
                    <a:pt x="1075690" y="1206500"/>
                  </a:cubicBezTo>
                  <a:cubicBezTo>
                    <a:pt x="1046480" y="1206500"/>
                    <a:pt x="1018540" y="1203960"/>
                    <a:pt x="989330" y="1203960"/>
                  </a:cubicBezTo>
                  <a:cubicBezTo>
                    <a:pt x="976630" y="1203960"/>
                    <a:pt x="963930" y="1209040"/>
                    <a:pt x="951230" y="1211580"/>
                  </a:cubicBezTo>
                  <a:cubicBezTo>
                    <a:pt x="927100" y="1215390"/>
                    <a:pt x="901700" y="1219200"/>
                    <a:pt x="876300" y="1221740"/>
                  </a:cubicBezTo>
                  <a:cubicBezTo>
                    <a:pt x="873760" y="1223010"/>
                    <a:pt x="869950" y="1219200"/>
                    <a:pt x="864870" y="1216660"/>
                  </a:cubicBezTo>
                  <a:close/>
                </a:path>
              </a:pathLst>
            </a:custGeom>
            <a:blipFill>
              <a:blip r:embed="rId3"/>
              <a:stretch>
                <a:fillRect l="166" t="-7805" r="-110" b="-7810"/>
              </a:stretch>
            </a:blipFill>
          </p:spPr>
        </p:sp>
      </p:grpSp>
      <p:pic>
        <p:nvPicPr>
          <p:cNvPr id="5" name="Picture 5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 rot="-2435941">
            <a:off x="10440685" y="-627013"/>
            <a:ext cx="2749214" cy="2611753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 rot="2192529">
            <a:off x="16173294" y="7306087"/>
            <a:ext cx="2903138" cy="1828977"/>
          </a:xfrm>
          <a:prstGeom prst="rect">
            <a:avLst/>
          </a:prstGeom>
        </p:spPr>
      </p:pic>
      <p:sp>
        <p:nvSpPr>
          <p:cNvPr id="7" name="TextBox 7"/>
          <p:cNvSpPr txBox="1"/>
          <p:nvPr/>
        </p:nvSpPr>
        <p:spPr>
          <a:xfrm>
            <a:off x="396466" y="1711780"/>
            <a:ext cx="13548134" cy="706603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6300"/>
              </a:lnSpc>
              <a:spcBef>
                <a:spcPct val="0"/>
              </a:spcBef>
            </a:pPr>
            <a:r>
              <a:rPr lang="en-US" sz="4200" dirty="0" err="1">
                <a:solidFill>
                  <a:srgbClr val="000000"/>
                </a:solidFill>
                <a:latin typeface="Glacial Indifference"/>
              </a:rPr>
              <a:t>Этапы</a:t>
            </a:r>
            <a:r>
              <a:rPr lang="en-US" sz="4200" dirty="0">
                <a:solidFill>
                  <a:srgbClr val="000000"/>
                </a:solidFill>
                <a:latin typeface="Glacial Indifference"/>
              </a:rPr>
              <a:t> </a:t>
            </a:r>
            <a:r>
              <a:rPr lang="en-US" sz="4200" dirty="0" err="1">
                <a:solidFill>
                  <a:srgbClr val="000000"/>
                </a:solidFill>
                <a:latin typeface="Glacial Indifference"/>
              </a:rPr>
              <a:t>проведения</a:t>
            </a:r>
            <a:r>
              <a:rPr lang="en-US" sz="4200" dirty="0">
                <a:solidFill>
                  <a:srgbClr val="000000"/>
                </a:solidFill>
                <a:latin typeface="Glacial Indifference"/>
              </a:rPr>
              <a:t> </a:t>
            </a:r>
            <a:r>
              <a:rPr lang="en-US" sz="4200" dirty="0" err="1">
                <a:solidFill>
                  <a:srgbClr val="000000"/>
                </a:solidFill>
                <a:latin typeface="Glacial Indifference"/>
              </a:rPr>
              <a:t>Конкурса</a:t>
            </a:r>
            <a:endParaRPr lang="en-US" sz="4200" dirty="0">
              <a:solidFill>
                <a:srgbClr val="000000"/>
              </a:solidFill>
              <a:latin typeface="Glacial Indifference"/>
            </a:endParaRPr>
          </a:p>
          <a:p>
            <a:pPr>
              <a:lnSpc>
                <a:spcPts val="6300"/>
              </a:lnSpc>
              <a:spcBef>
                <a:spcPct val="0"/>
              </a:spcBef>
            </a:pPr>
            <a:r>
              <a:rPr lang="en-US" sz="4200" dirty="0">
                <a:solidFill>
                  <a:srgbClr val="000000"/>
                </a:solidFill>
                <a:latin typeface="Glacial Indifference"/>
              </a:rPr>
              <a:t>"</a:t>
            </a:r>
            <a:r>
              <a:rPr lang="en-US" sz="4200" dirty="0" err="1">
                <a:solidFill>
                  <a:srgbClr val="000000"/>
                </a:solidFill>
                <a:latin typeface="Glacial Indifference"/>
              </a:rPr>
              <a:t>Со</a:t>
            </a:r>
            <a:r>
              <a:rPr lang="en-US" sz="4200" dirty="0">
                <a:solidFill>
                  <a:srgbClr val="000000"/>
                </a:solidFill>
                <a:latin typeface="Glacial Indifference"/>
              </a:rPr>
              <a:t> </a:t>
            </a:r>
            <a:r>
              <a:rPr lang="en-US" sz="4200" dirty="0" err="1">
                <a:solidFill>
                  <a:srgbClr val="000000"/>
                </a:solidFill>
                <a:latin typeface="Glacial Indifference"/>
              </a:rPr>
              <a:t>мной</a:t>
            </a:r>
            <a:r>
              <a:rPr lang="en-US" sz="4200" dirty="0">
                <a:solidFill>
                  <a:srgbClr val="000000"/>
                </a:solidFill>
                <a:latin typeface="Glacial Indifference"/>
              </a:rPr>
              <a:t> </a:t>
            </a:r>
            <a:r>
              <a:rPr lang="en-US" sz="4200" dirty="0" err="1">
                <a:solidFill>
                  <a:srgbClr val="000000"/>
                </a:solidFill>
                <a:latin typeface="Glacial Indifference"/>
              </a:rPr>
              <a:t>регион</a:t>
            </a:r>
            <a:r>
              <a:rPr lang="en-US" sz="4200" dirty="0">
                <a:solidFill>
                  <a:srgbClr val="000000"/>
                </a:solidFill>
                <a:latin typeface="Glacial Indifference"/>
              </a:rPr>
              <a:t> </a:t>
            </a:r>
            <a:r>
              <a:rPr lang="en-US" sz="4200" dirty="0" err="1" smtClean="0">
                <a:solidFill>
                  <a:srgbClr val="000000"/>
                </a:solidFill>
                <a:latin typeface="Glacial Indifference"/>
              </a:rPr>
              <a:t>успешнее</a:t>
            </a:r>
            <a:r>
              <a:rPr lang="ru-RU" sz="4200" dirty="0" smtClean="0">
                <a:solidFill>
                  <a:srgbClr val="000000"/>
                </a:solidFill>
                <a:latin typeface="Glacial Indifference"/>
              </a:rPr>
              <a:t>!</a:t>
            </a:r>
            <a:r>
              <a:rPr lang="en-US" sz="4200" dirty="0" smtClean="0">
                <a:solidFill>
                  <a:srgbClr val="000000"/>
                </a:solidFill>
                <a:latin typeface="Glacial Indifference"/>
              </a:rPr>
              <a:t>"</a:t>
            </a:r>
            <a:endParaRPr lang="en-US" sz="4200" dirty="0">
              <a:solidFill>
                <a:srgbClr val="000000"/>
              </a:solidFill>
              <a:latin typeface="Glacial Indifference"/>
            </a:endParaRPr>
          </a:p>
          <a:p>
            <a:pPr>
              <a:lnSpc>
                <a:spcPts val="4071"/>
              </a:lnSpc>
              <a:spcBef>
                <a:spcPct val="0"/>
              </a:spcBef>
            </a:pPr>
            <a:endParaRPr lang="en-US" sz="4200" dirty="0">
              <a:solidFill>
                <a:srgbClr val="000000"/>
              </a:solidFill>
              <a:latin typeface="Glacial Indifference"/>
            </a:endParaRPr>
          </a:p>
          <a:p>
            <a:pPr>
              <a:lnSpc>
                <a:spcPts val="3247"/>
              </a:lnSpc>
            </a:pPr>
            <a:r>
              <a:rPr lang="en-US" sz="28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Объявление</a:t>
            </a:r>
            <a:r>
              <a:rPr lang="en-US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конкурса</a:t>
            </a:r>
            <a:r>
              <a:rPr lang="en-US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- </a:t>
            </a:r>
            <a:r>
              <a:rPr lang="ru-RU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год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247"/>
              </a:lnSpc>
            </a:pPr>
            <a:endParaRPr lang="en-US" sz="28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247"/>
              </a:lnSpc>
            </a:pPr>
            <a:r>
              <a:rPr lang="en-US" sz="28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Консультации</a:t>
            </a:r>
            <a:r>
              <a:rPr lang="en-US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>
              <a:lnSpc>
                <a:spcPts val="3247"/>
              </a:lnSpc>
            </a:pPr>
            <a:r>
              <a:rPr lang="en-US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28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индивидуальные</a:t>
            </a:r>
            <a:r>
              <a:rPr lang="en-US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онлайн</a:t>
            </a:r>
            <a:r>
              <a:rPr lang="en-US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офлайн</a:t>
            </a:r>
            <a:r>
              <a:rPr lang="en-US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</a:p>
          <a:p>
            <a:pPr>
              <a:lnSpc>
                <a:spcPts val="3247"/>
              </a:lnSpc>
            </a:pPr>
            <a:r>
              <a:rPr lang="en-US" sz="28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</a:t>
            </a:r>
            <a:r>
              <a:rPr lang="en-US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написанию</a:t>
            </a:r>
            <a:r>
              <a:rPr lang="en-US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заявки</a:t>
            </a:r>
            <a:r>
              <a:rPr lang="en-US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конкурс</a:t>
            </a:r>
            <a:r>
              <a:rPr lang="en-US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- </a:t>
            </a:r>
            <a:r>
              <a:rPr lang="ru-RU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года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247"/>
              </a:lnSpc>
            </a:pPr>
            <a:endParaRPr lang="en-US" sz="28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247"/>
              </a:lnSpc>
            </a:pPr>
            <a:r>
              <a:rPr lang="en-US" sz="28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Окончание</a:t>
            </a:r>
            <a:r>
              <a:rPr lang="en-US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приема</a:t>
            </a:r>
            <a:r>
              <a:rPr lang="en-US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заявок</a:t>
            </a:r>
            <a:r>
              <a:rPr lang="en-US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конкурс</a:t>
            </a:r>
            <a:r>
              <a:rPr lang="en-US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      - 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1г.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00</a:t>
            </a:r>
            <a:endParaRPr 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247"/>
              </a:lnSpc>
            </a:pPr>
            <a:endParaRPr 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247"/>
              </a:lnSpc>
            </a:pPr>
            <a:r>
              <a:rPr lang="en-US" sz="28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Объявление</a:t>
            </a:r>
            <a:r>
              <a:rPr lang="en-US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результатов</a:t>
            </a:r>
            <a:r>
              <a:rPr lang="en-US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конкурса</a:t>
            </a:r>
            <a:r>
              <a:rPr lang="en-US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- </a:t>
            </a:r>
            <a:r>
              <a:rPr lang="en-US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1г.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247"/>
              </a:lnSpc>
            </a:pPr>
            <a:endParaRPr lang="en-US" sz="28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247"/>
              </a:lnSpc>
            </a:pPr>
            <a:r>
              <a:rPr lang="en-US" sz="28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Период</a:t>
            </a:r>
            <a:r>
              <a:rPr lang="en-US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реализации</a:t>
            </a:r>
            <a:r>
              <a:rPr lang="en-US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проектов</a:t>
            </a:r>
            <a:r>
              <a:rPr lang="en-US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1г.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1г.</a:t>
            </a:r>
            <a:endParaRPr 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3247"/>
              </a:lnSpc>
            </a:pPr>
            <a:r>
              <a:rPr lang="en-US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10572170">
            <a:off x="-2827208" y="147021"/>
            <a:ext cx="16381899" cy="9992958"/>
          </a:xfrm>
          <a:prstGeom prst="rect">
            <a:avLst/>
          </a:prstGeom>
        </p:spPr>
      </p:pic>
      <p:grpSp>
        <p:nvGrpSpPr>
          <p:cNvPr id="3" name="Group 3"/>
          <p:cNvGrpSpPr>
            <a:grpSpLocks noChangeAspect="1"/>
          </p:cNvGrpSpPr>
          <p:nvPr/>
        </p:nvGrpSpPr>
        <p:grpSpPr>
          <a:xfrm rot="-620519">
            <a:off x="10488526" y="2528681"/>
            <a:ext cx="9131598" cy="5229639"/>
            <a:chOff x="0" y="0"/>
            <a:chExt cx="2288540" cy="1310640"/>
          </a:xfrm>
        </p:grpSpPr>
        <p:sp>
          <p:nvSpPr>
            <p:cNvPr id="4" name="Freeform 4"/>
            <p:cNvSpPr/>
            <p:nvPr/>
          </p:nvSpPr>
          <p:spPr>
            <a:xfrm>
              <a:off x="3810" y="0"/>
              <a:ext cx="2287270" cy="1313180"/>
            </a:xfrm>
            <a:custGeom>
              <a:avLst/>
              <a:gdLst/>
              <a:ahLst/>
              <a:cxnLst/>
              <a:rect l="l" t="t" r="r" b="b"/>
              <a:pathLst>
                <a:path w="2287270" h="1313180">
                  <a:moveTo>
                    <a:pt x="864870" y="1216660"/>
                  </a:moveTo>
                  <a:cubicBezTo>
                    <a:pt x="858520" y="1219200"/>
                    <a:pt x="849630" y="1224280"/>
                    <a:pt x="842010" y="1225550"/>
                  </a:cubicBezTo>
                  <a:cubicBezTo>
                    <a:pt x="824230" y="1228090"/>
                    <a:pt x="805180" y="1226820"/>
                    <a:pt x="787400" y="1229360"/>
                  </a:cubicBezTo>
                  <a:cubicBezTo>
                    <a:pt x="774700" y="1230630"/>
                    <a:pt x="763270" y="1235710"/>
                    <a:pt x="751840" y="1236980"/>
                  </a:cubicBezTo>
                  <a:cubicBezTo>
                    <a:pt x="711200" y="1243330"/>
                    <a:pt x="670560" y="1248410"/>
                    <a:pt x="628650" y="1254760"/>
                  </a:cubicBezTo>
                  <a:cubicBezTo>
                    <a:pt x="613410" y="1257300"/>
                    <a:pt x="598170" y="1257300"/>
                    <a:pt x="582930" y="1257300"/>
                  </a:cubicBezTo>
                  <a:cubicBezTo>
                    <a:pt x="582930" y="1256030"/>
                    <a:pt x="581660" y="1253490"/>
                    <a:pt x="581660" y="1252220"/>
                  </a:cubicBezTo>
                  <a:cubicBezTo>
                    <a:pt x="571500" y="1257300"/>
                    <a:pt x="563880" y="1264920"/>
                    <a:pt x="556260" y="1263650"/>
                  </a:cubicBezTo>
                  <a:cubicBezTo>
                    <a:pt x="528320" y="1261110"/>
                    <a:pt x="506730" y="1281430"/>
                    <a:pt x="480060" y="1280160"/>
                  </a:cubicBezTo>
                  <a:lnTo>
                    <a:pt x="462280" y="1280160"/>
                  </a:lnTo>
                  <a:cubicBezTo>
                    <a:pt x="450850" y="1280160"/>
                    <a:pt x="439420" y="1280160"/>
                    <a:pt x="426720" y="1283970"/>
                  </a:cubicBezTo>
                  <a:cubicBezTo>
                    <a:pt x="422910" y="1280160"/>
                    <a:pt x="417830" y="1276350"/>
                    <a:pt x="416560" y="1273810"/>
                  </a:cubicBezTo>
                  <a:cubicBezTo>
                    <a:pt x="408940" y="1277620"/>
                    <a:pt x="402590" y="1281430"/>
                    <a:pt x="397510" y="1283970"/>
                  </a:cubicBezTo>
                  <a:cubicBezTo>
                    <a:pt x="384810" y="1289050"/>
                    <a:pt x="372110" y="1295400"/>
                    <a:pt x="359410" y="1300480"/>
                  </a:cubicBezTo>
                  <a:cubicBezTo>
                    <a:pt x="349250" y="1304290"/>
                    <a:pt x="339090" y="1306830"/>
                    <a:pt x="328930" y="1309370"/>
                  </a:cubicBezTo>
                  <a:cubicBezTo>
                    <a:pt x="312420" y="1313180"/>
                    <a:pt x="279400" y="1287780"/>
                    <a:pt x="280670" y="1271270"/>
                  </a:cubicBezTo>
                  <a:cubicBezTo>
                    <a:pt x="280670" y="1268730"/>
                    <a:pt x="284480" y="1266190"/>
                    <a:pt x="285750" y="1264920"/>
                  </a:cubicBezTo>
                  <a:cubicBezTo>
                    <a:pt x="270510" y="1259840"/>
                    <a:pt x="259080" y="1249680"/>
                    <a:pt x="251460" y="1235710"/>
                  </a:cubicBezTo>
                  <a:cubicBezTo>
                    <a:pt x="245110" y="1223010"/>
                    <a:pt x="237490" y="1210310"/>
                    <a:pt x="229870" y="1195070"/>
                  </a:cubicBezTo>
                  <a:cubicBezTo>
                    <a:pt x="238760" y="1187450"/>
                    <a:pt x="250190" y="1178560"/>
                    <a:pt x="261620" y="1169670"/>
                  </a:cubicBezTo>
                  <a:cubicBezTo>
                    <a:pt x="270510" y="1163320"/>
                    <a:pt x="273050" y="1158240"/>
                    <a:pt x="264160" y="1149350"/>
                  </a:cubicBezTo>
                  <a:cubicBezTo>
                    <a:pt x="252730" y="1137920"/>
                    <a:pt x="241300" y="1126490"/>
                    <a:pt x="231140" y="1112520"/>
                  </a:cubicBezTo>
                  <a:cubicBezTo>
                    <a:pt x="224790" y="1104900"/>
                    <a:pt x="224790" y="1093470"/>
                    <a:pt x="219710" y="1084580"/>
                  </a:cubicBezTo>
                  <a:cubicBezTo>
                    <a:pt x="209550" y="1070610"/>
                    <a:pt x="196850" y="1062990"/>
                    <a:pt x="177800" y="1066800"/>
                  </a:cubicBezTo>
                  <a:cubicBezTo>
                    <a:pt x="165100" y="1069340"/>
                    <a:pt x="149860" y="1065530"/>
                    <a:pt x="137160" y="1065530"/>
                  </a:cubicBezTo>
                  <a:cubicBezTo>
                    <a:pt x="130810" y="1059180"/>
                    <a:pt x="121920" y="1052830"/>
                    <a:pt x="116840" y="1043940"/>
                  </a:cubicBezTo>
                  <a:cubicBezTo>
                    <a:pt x="104140" y="1023620"/>
                    <a:pt x="92710" y="1002030"/>
                    <a:pt x="81280" y="981710"/>
                  </a:cubicBezTo>
                  <a:cubicBezTo>
                    <a:pt x="73660" y="969010"/>
                    <a:pt x="64770" y="957580"/>
                    <a:pt x="57150" y="944880"/>
                  </a:cubicBezTo>
                  <a:cubicBezTo>
                    <a:pt x="53340" y="938530"/>
                    <a:pt x="53340" y="929640"/>
                    <a:pt x="53340" y="923290"/>
                  </a:cubicBezTo>
                  <a:cubicBezTo>
                    <a:pt x="54610" y="908050"/>
                    <a:pt x="45720" y="899160"/>
                    <a:pt x="34290" y="890270"/>
                  </a:cubicBezTo>
                  <a:cubicBezTo>
                    <a:pt x="22860" y="881380"/>
                    <a:pt x="19050" y="857250"/>
                    <a:pt x="25400" y="845820"/>
                  </a:cubicBezTo>
                  <a:cubicBezTo>
                    <a:pt x="17780" y="839470"/>
                    <a:pt x="10160" y="833120"/>
                    <a:pt x="0" y="825500"/>
                  </a:cubicBezTo>
                  <a:cubicBezTo>
                    <a:pt x="17780" y="815340"/>
                    <a:pt x="31750" y="807720"/>
                    <a:pt x="45720" y="798830"/>
                  </a:cubicBezTo>
                  <a:cubicBezTo>
                    <a:pt x="60960" y="791210"/>
                    <a:pt x="74930" y="782320"/>
                    <a:pt x="93980" y="773430"/>
                  </a:cubicBezTo>
                  <a:cubicBezTo>
                    <a:pt x="81280" y="739140"/>
                    <a:pt x="67310" y="702310"/>
                    <a:pt x="52070" y="665480"/>
                  </a:cubicBezTo>
                  <a:cubicBezTo>
                    <a:pt x="58420" y="660400"/>
                    <a:pt x="64770" y="655320"/>
                    <a:pt x="69850" y="650240"/>
                  </a:cubicBezTo>
                  <a:cubicBezTo>
                    <a:pt x="55880" y="635000"/>
                    <a:pt x="45720" y="618490"/>
                    <a:pt x="34290" y="600710"/>
                  </a:cubicBezTo>
                  <a:cubicBezTo>
                    <a:pt x="33020" y="599440"/>
                    <a:pt x="36830" y="595630"/>
                    <a:pt x="35560" y="593090"/>
                  </a:cubicBezTo>
                  <a:cubicBezTo>
                    <a:pt x="34290" y="584200"/>
                    <a:pt x="31750" y="575310"/>
                    <a:pt x="29210" y="566420"/>
                  </a:cubicBezTo>
                  <a:cubicBezTo>
                    <a:pt x="25400" y="556260"/>
                    <a:pt x="20320" y="544830"/>
                    <a:pt x="17780" y="534670"/>
                  </a:cubicBezTo>
                  <a:cubicBezTo>
                    <a:pt x="13970" y="523240"/>
                    <a:pt x="10160" y="511810"/>
                    <a:pt x="6350" y="496570"/>
                  </a:cubicBezTo>
                  <a:cubicBezTo>
                    <a:pt x="27940" y="485140"/>
                    <a:pt x="48260" y="468630"/>
                    <a:pt x="77470" y="466090"/>
                  </a:cubicBezTo>
                  <a:cubicBezTo>
                    <a:pt x="102870" y="463550"/>
                    <a:pt x="127000" y="455930"/>
                    <a:pt x="151130" y="450850"/>
                  </a:cubicBezTo>
                  <a:cubicBezTo>
                    <a:pt x="152400" y="450850"/>
                    <a:pt x="154940" y="449580"/>
                    <a:pt x="156210" y="449580"/>
                  </a:cubicBezTo>
                  <a:cubicBezTo>
                    <a:pt x="200660" y="441960"/>
                    <a:pt x="200660" y="440690"/>
                    <a:pt x="182880" y="400050"/>
                  </a:cubicBezTo>
                  <a:cubicBezTo>
                    <a:pt x="175260" y="382270"/>
                    <a:pt x="171450" y="363220"/>
                    <a:pt x="168910" y="345440"/>
                  </a:cubicBezTo>
                  <a:cubicBezTo>
                    <a:pt x="167640" y="337820"/>
                    <a:pt x="175260" y="330200"/>
                    <a:pt x="179070" y="321310"/>
                  </a:cubicBezTo>
                  <a:cubicBezTo>
                    <a:pt x="177800" y="321310"/>
                    <a:pt x="176530" y="318770"/>
                    <a:pt x="173990" y="317500"/>
                  </a:cubicBezTo>
                  <a:cubicBezTo>
                    <a:pt x="162560" y="316230"/>
                    <a:pt x="146050" y="318770"/>
                    <a:pt x="139700" y="312420"/>
                  </a:cubicBezTo>
                  <a:cubicBezTo>
                    <a:pt x="127000" y="299720"/>
                    <a:pt x="114300" y="283210"/>
                    <a:pt x="110490" y="265430"/>
                  </a:cubicBezTo>
                  <a:cubicBezTo>
                    <a:pt x="100330" y="228600"/>
                    <a:pt x="95250" y="190500"/>
                    <a:pt x="88900" y="152400"/>
                  </a:cubicBezTo>
                  <a:cubicBezTo>
                    <a:pt x="127000" y="120650"/>
                    <a:pt x="175260" y="118110"/>
                    <a:pt x="219710" y="107950"/>
                  </a:cubicBezTo>
                  <a:cubicBezTo>
                    <a:pt x="243840" y="101600"/>
                    <a:pt x="267970" y="93980"/>
                    <a:pt x="293370" y="87630"/>
                  </a:cubicBezTo>
                  <a:cubicBezTo>
                    <a:pt x="320040" y="81280"/>
                    <a:pt x="346710" y="73660"/>
                    <a:pt x="373380" y="69850"/>
                  </a:cubicBezTo>
                  <a:cubicBezTo>
                    <a:pt x="420370" y="62230"/>
                    <a:pt x="468630" y="55880"/>
                    <a:pt x="516890" y="49530"/>
                  </a:cubicBezTo>
                  <a:cubicBezTo>
                    <a:pt x="553720" y="44450"/>
                    <a:pt x="590550" y="41910"/>
                    <a:pt x="626110" y="38100"/>
                  </a:cubicBezTo>
                  <a:cubicBezTo>
                    <a:pt x="673100" y="33020"/>
                    <a:pt x="718820" y="26670"/>
                    <a:pt x="765810" y="22860"/>
                  </a:cubicBezTo>
                  <a:cubicBezTo>
                    <a:pt x="800100" y="20320"/>
                    <a:pt x="834390" y="25400"/>
                    <a:pt x="867410" y="19050"/>
                  </a:cubicBezTo>
                  <a:cubicBezTo>
                    <a:pt x="924560" y="6350"/>
                    <a:pt x="982980" y="8890"/>
                    <a:pt x="1040130" y="3810"/>
                  </a:cubicBezTo>
                  <a:cubicBezTo>
                    <a:pt x="1090930" y="0"/>
                    <a:pt x="1141730" y="1270"/>
                    <a:pt x="1192530" y="1270"/>
                  </a:cubicBezTo>
                  <a:cubicBezTo>
                    <a:pt x="1242060" y="1270"/>
                    <a:pt x="1290320" y="0"/>
                    <a:pt x="1339850" y="2540"/>
                  </a:cubicBezTo>
                  <a:cubicBezTo>
                    <a:pt x="1408430" y="5080"/>
                    <a:pt x="1478280" y="8890"/>
                    <a:pt x="1546860" y="12700"/>
                  </a:cubicBezTo>
                  <a:cubicBezTo>
                    <a:pt x="1593850" y="15240"/>
                    <a:pt x="1639570" y="16510"/>
                    <a:pt x="1686560" y="20320"/>
                  </a:cubicBezTo>
                  <a:cubicBezTo>
                    <a:pt x="1719580" y="22860"/>
                    <a:pt x="1753870" y="26670"/>
                    <a:pt x="1786890" y="31750"/>
                  </a:cubicBezTo>
                  <a:cubicBezTo>
                    <a:pt x="1830070" y="38100"/>
                    <a:pt x="1874520" y="44450"/>
                    <a:pt x="1917700" y="52070"/>
                  </a:cubicBezTo>
                  <a:cubicBezTo>
                    <a:pt x="1955800" y="58420"/>
                    <a:pt x="1992630" y="67310"/>
                    <a:pt x="2029460" y="76200"/>
                  </a:cubicBezTo>
                  <a:cubicBezTo>
                    <a:pt x="2040890" y="78740"/>
                    <a:pt x="2048510" y="96520"/>
                    <a:pt x="2045970" y="110490"/>
                  </a:cubicBezTo>
                  <a:cubicBezTo>
                    <a:pt x="2044700" y="121920"/>
                    <a:pt x="2043430" y="134620"/>
                    <a:pt x="2043430" y="146050"/>
                  </a:cubicBezTo>
                  <a:cubicBezTo>
                    <a:pt x="2043430" y="163830"/>
                    <a:pt x="2034540" y="172720"/>
                    <a:pt x="2016760" y="175260"/>
                  </a:cubicBezTo>
                  <a:cubicBezTo>
                    <a:pt x="2021840" y="179070"/>
                    <a:pt x="2025650" y="181610"/>
                    <a:pt x="2030730" y="185420"/>
                  </a:cubicBezTo>
                  <a:cubicBezTo>
                    <a:pt x="2021840" y="190500"/>
                    <a:pt x="2012950" y="194310"/>
                    <a:pt x="2004060" y="198120"/>
                  </a:cubicBezTo>
                  <a:cubicBezTo>
                    <a:pt x="2005330" y="201930"/>
                    <a:pt x="2007870" y="205740"/>
                    <a:pt x="2010410" y="212090"/>
                  </a:cubicBezTo>
                  <a:lnTo>
                    <a:pt x="1998980" y="215900"/>
                  </a:lnTo>
                  <a:cubicBezTo>
                    <a:pt x="2001520" y="218440"/>
                    <a:pt x="2002790" y="222250"/>
                    <a:pt x="2004060" y="222250"/>
                  </a:cubicBezTo>
                  <a:cubicBezTo>
                    <a:pt x="2039620" y="224790"/>
                    <a:pt x="2039620" y="251460"/>
                    <a:pt x="2040890" y="275590"/>
                  </a:cubicBezTo>
                  <a:cubicBezTo>
                    <a:pt x="2042160" y="297180"/>
                    <a:pt x="2040890" y="318770"/>
                    <a:pt x="2039620" y="340360"/>
                  </a:cubicBezTo>
                  <a:cubicBezTo>
                    <a:pt x="2039620" y="346710"/>
                    <a:pt x="2034540" y="351790"/>
                    <a:pt x="2034540" y="354330"/>
                  </a:cubicBezTo>
                  <a:cubicBezTo>
                    <a:pt x="2025650" y="355600"/>
                    <a:pt x="2019300" y="355600"/>
                    <a:pt x="2014220" y="356870"/>
                  </a:cubicBezTo>
                  <a:cubicBezTo>
                    <a:pt x="2018030" y="363220"/>
                    <a:pt x="2020570" y="373380"/>
                    <a:pt x="2026920" y="374650"/>
                  </a:cubicBezTo>
                  <a:cubicBezTo>
                    <a:pt x="2053590" y="383540"/>
                    <a:pt x="2081530" y="391160"/>
                    <a:pt x="2109470" y="397510"/>
                  </a:cubicBezTo>
                  <a:cubicBezTo>
                    <a:pt x="2132330" y="402590"/>
                    <a:pt x="2152650" y="407670"/>
                    <a:pt x="2151380" y="438150"/>
                  </a:cubicBezTo>
                  <a:cubicBezTo>
                    <a:pt x="2150110" y="461010"/>
                    <a:pt x="2152650" y="485140"/>
                    <a:pt x="2155190" y="509270"/>
                  </a:cubicBezTo>
                  <a:cubicBezTo>
                    <a:pt x="2156460" y="524510"/>
                    <a:pt x="2150110" y="534670"/>
                    <a:pt x="2133600" y="538480"/>
                  </a:cubicBezTo>
                  <a:cubicBezTo>
                    <a:pt x="2136140" y="539750"/>
                    <a:pt x="2138680" y="539750"/>
                    <a:pt x="2146300" y="542290"/>
                  </a:cubicBezTo>
                  <a:cubicBezTo>
                    <a:pt x="2134870" y="542290"/>
                    <a:pt x="2129790" y="543560"/>
                    <a:pt x="2124710" y="543560"/>
                  </a:cubicBezTo>
                  <a:cubicBezTo>
                    <a:pt x="2120900" y="553720"/>
                    <a:pt x="2117090" y="562610"/>
                    <a:pt x="2115820" y="571500"/>
                  </a:cubicBezTo>
                  <a:cubicBezTo>
                    <a:pt x="2114550" y="582930"/>
                    <a:pt x="2106930" y="585470"/>
                    <a:pt x="2099310" y="586740"/>
                  </a:cubicBezTo>
                  <a:cubicBezTo>
                    <a:pt x="2075180" y="589280"/>
                    <a:pt x="2051050" y="598170"/>
                    <a:pt x="2032000" y="586740"/>
                  </a:cubicBezTo>
                  <a:cubicBezTo>
                    <a:pt x="2014220" y="589280"/>
                    <a:pt x="2000250" y="590550"/>
                    <a:pt x="1987550" y="593090"/>
                  </a:cubicBezTo>
                  <a:lnTo>
                    <a:pt x="1987550" y="594360"/>
                  </a:lnTo>
                  <a:cubicBezTo>
                    <a:pt x="2002790" y="596900"/>
                    <a:pt x="2018030" y="599440"/>
                    <a:pt x="2032000" y="603250"/>
                  </a:cubicBezTo>
                  <a:cubicBezTo>
                    <a:pt x="2067560" y="609600"/>
                    <a:pt x="2104390" y="617220"/>
                    <a:pt x="2139950" y="623570"/>
                  </a:cubicBezTo>
                  <a:cubicBezTo>
                    <a:pt x="2174240" y="629920"/>
                    <a:pt x="2207260" y="636270"/>
                    <a:pt x="2241550" y="643890"/>
                  </a:cubicBezTo>
                  <a:cubicBezTo>
                    <a:pt x="2256790" y="647700"/>
                    <a:pt x="2273300" y="650240"/>
                    <a:pt x="2279650" y="666750"/>
                  </a:cubicBezTo>
                  <a:cubicBezTo>
                    <a:pt x="2283460" y="675640"/>
                    <a:pt x="2283460" y="687070"/>
                    <a:pt x="2284730" y="697230"/>
                  </a:cubicBezTo>
                  <a:cubicBezTo>
                    <a:pt x="2286000" y="713740"/>
                    <a:pt x="2287270" y="731520"/>
                    <a:pt x="2287270" y="748030"/>
                  </a:cubicBezTo>
                  <a:cubicBezTo>
                    <a:pt x="2287270" y="769620"/>
                    <a:pt x="2279650" y="777240"/>
                    <a:pt x="2259330" y="781050"/>
                  </a:cubicBezTo>
                  <a:cubicBezTo>
                    <a:pt x="2247900" y="784860"/>
                    <a:pt x="2268220" y="817880"/>
                    <a:pt x="2235200" y="803910"/>
                  </a:cubicBezTo>
                  <a:cubicBezTo>
                    <a:pt x="2236470" y="811530"/>
                    <a:pt x="2239010" y="819150"/>
                    <a:pt x="2241550" y="829310"/>
                  </a:cubicBezTo>
                  <a:lnTo>
                    <a:pt x="2155190" y="829310"/>
                  </a:lnTo>
                  <a:cubicBezTo>
                    <a:pt x="2155190" y="847090"/>
                    <a:pt x="2156460" y="862330"/>
                    <a:pt x="2153920" y="876300"/>
                  </a:cubicBezTo>
                  <a:cubicBezTo>
                    <a:pt x="2152650" y="881380"/>
                    <a:pt x="2142490" y="886460"/>
                    <a:pt x="2136140" y="889000"/>
                  </a:cubicBezTo>
                  <a:cubicBezTo>
                    <a:pt x="2132330" y="890270"/>
                    <a:pt x="2125980" y="887730"/>
                    <a:pt x="2122170" y="887730"/>
                  </a:cubicBezTo>
                  <a:cubicBezTo>
                    <a:pt x="2123440" y="901700"/>
                    <a:pt x="2134870" y="914400"/>
                    <a:pt x="2120900" y="928370"/>
                  </a:cubicBezTo>
                  <a:cubicBezTo>
                    <a:pt x="2119630" y="929640"/>
                    <a:pt x="2120900" y="934720"/>
                    <a:pt x="2120900" y="937260"/>
                  </a:cubicBezTo>
                  <a:cubicBezTo>
                    <a:pt x="2120900" y="952500"/>
                    <a:pt x="2113280" y="958850"/>
                    <a:pt x="2095500" y="955040"/>
                  </a:cubicBezTo>
                  <a:cubicBezTo>
                    <a:pt x="2099310" y="963930"/>
                    <a:pt x="2084070" y="970280"/>
                    <a:pt x="2096770" y="979170"/>
                  </a:cubicBezTo>
                  <a:cubicBezTo>
                    <a:pt x="2094230" y="981710"/>
                    <a:pt x="2091690" y="984250"/>
                    <a:pt x="2089150" y="985520"/>
                  </a:cubicBezTo>
                  <a:cubicBezTo>
                    <a:pt x="2086610" y="986790"/>
                    <a:pt x="2082800" y="984250"/>
                    <a:pt x="2080260" y="984250"/>
                  </a:cubicBezTo>
                  <a:cubicBezTo>
                    <a:pt x="2080260" y="988060"/>
                    <a:pt x="2081530" y="991870"/>
                    <a:pt x="2081530" y="996950"/>
                  </a:cubicBezTo>
                  <a:cubicBezTo>
                    <a:pt x="2081530" y="1002030"/>
                    <a:pt x="2080260" y="1007110"/>
                    <a:pt x="2078990" y="1012190"/>
                  </a:cubicBezTo>
                  <a:cubicBezTo>
                    <a:pt x="2077720" y="1014730"/>
                    <a:pt x="2071370" y="1014730"/>
                    <a:pt x="2067560" y="1014730"/>
                  </a:cubicBezTo>
                  <a:cubicBezTo>
                    <a:pt x="2061210" y="1013460"/>
                    <a:pt x="2053590" y="1010920"/>
                    <a:pt x="2047240" y="1009650"/>
                  </a:cubicBezTo>
                  <a:cubicBezTo>
                    <a:pt x="2024380" y="1007110"/>
                    <a:pt x="2015490" y="1016000"/>
                    <a:pt x="2018030" y="1040130"/>
                  </a:cubicBezTo>
                  <a:cubicBezTo>
                    <a:pt x="2012950" y="1042670"/>
                    <a:pt x="2007870" y="1043940"/>
                    <a:pt x="2001520" y="1046480"/>
                  </a:cubicBezTo>
                  <a:cubicBezTo>
                    <a:pt x="2004060" y="1056640"/>
                    <a:pt x="2018030" y="1068070"/>
                    <a:pt x="1997710" y="1078230"/>
                  </a:cubicBezTo>
                  <a:cubicBezTo>
                    <a:pt x="2011680" y="1090930"/>
                    <a:pt x="2006600" y="1097280"/>
                    <a:pt x="1991360" y="1098550"/>
                  </a:cubicBezTo>
                  <a:cubicBezTo>
                    <a:pt x="1967230" y="1099820"/>
                    <a:pt x="1943100" y="1098550"/>
                    <a:pt x="1920240" y="1098550"/>
                  </a:cubicBezTo>
                  <a:cubicBezTo>
                    <a:pt x="1916430" y="1103630"/>
                    <a:pt x="1913890" y="1109980"/>
                    <a:pt x="1910080" y="1111250"/>
                  </a:cubicBezTo>
                  <a:cubicBezTo>
                    <a:pt x="1897380" y="1115060"/>
                    <a:pt x="1887220" y="1115060"/>
                    <a:pt x="1894840" y="1134110"/>
                  </a:cubicBezTo>
                  <a:cubicBezTo>
                    <a:pt x="1897380" y="1141730"/>
                    <a:pt x="1891030" y="1153160"/>
                    <a:pt x="1887220" y="1167130"/>
                  </a:cubicBezTo>
                  <a:cubicBezTo>
                    <a:pt x="1875790" y="1169670"/>
                    <a:pt x="1861820" y="1173480"/>
                    <a:pt x="1847850" y="1173480"/>
                  </a:cubicBezTo>
                  <a:cubicBezTo>
                    <a:pt x="1816100" y="1176020"/>
                    <a:pt x="1784350" y="1178560"/>
                    <a:pt x="1752600" y="1178560"/>
                  </a:cubicBezTo>
                  <a:cubicBezTo>
                    <a:pt x="1743710" y="1178560"/>
                    <a:pt x="1734820" y="1170940"/>
                    <a:pt x="1725930" y="1170940"/>
                  </a:cubicBezTo>
                  <a:cubicBezTo>
                    <a:pt x="1714500" y="1170940"/>
                    <a:pt x="1700530" y="1173480"/>
                    <a:pt x="1690370" y="1178560"/>
                  </a:cubicBezTo>
                  <a:cubicBezTo>
                    <a:pt x="1670049" y="1189990"/>
                    <a:pt x="1650999" y="1197610"/>
                    <a:pt x="1626870" y="1192530"/>
                  </a:cubicBezTo>
                  <a:cubicBezTo>
                    <a:pt x="1611630" y="1189990"/>
                    <a:pt x="1595120" y="1195070"/>
                    <a:pt x="1579880" y="1191260"/>
                  </a:cubicBezTo>
                  <a:cubicBezTo>
                    <a:pt x="1555750" y="1186180"/>
                    <a:pt x="1531620" y="1192530"/>
                    <a:pt x="1507490" y="1192530"/>
                  </a:cubicBezTo>
                  <a:cubicBezTo>
                    <a:pt x="1482090" y="1192530"/>
                    <a:pt x="1455420" y="1192530"/>
                    <a:pt x="1430020" y="1193800"/>
                  </a:cubicBezTo>
                  <a:cubicBezTo>
                    <a:pt x="1397000" y="1193800"/>
                    <a:pt x="1363980" y="1198880"/>
                    <a:pt x="1332230" y="1193800"/>
                  </a:cubicBezTo>
                  <a:cubicBezTo>
                    <a:pt x="1310640" y="1191260"/>
                    <a:pt x="1289050" y="1200150"/>
                    <a:pt x="1270000" y="1195070"/>
                  </a:cubicBezTo>
                  <a:cubicBezTo>
                    <a:pt x="1236980" y="1188720"/>
                    <a:pt x="1206500" y="1202690"/>
                    <a:pt x="1174750" y="1197610"/>
                  </a:cubicBezTo>
                  <a:cubicBezTo>
                    <a:pt x="1155700" y="1195070"/>
                    <a:pt x="1131570" y="1191260"/>
                    <a:pt x="1116330" y="1198880"/>
                  </a:cubicBezTo>
                  <a:cubicBezTo>
                    <a:pt x="1106170" y="1203960"/>
                    <a:pt x="1102360" y="1198880"/>
                    <a:pt x="1094740" y="1198880"/>
                  </a:cubicBezTo>
                  <a:cubicBezTo>
                    <a:pt x="1092200" y="1198880"/>
                    <a:pt x="1090930" y="1200150"/>
                    <a:pt x="1088390" y="1201420"/>
                  </a:cubicBezTo>
                  <a:cubicBezTo>
                    <a:pt x="1080770" y="1202690"/>
                    <a:pt x="1078230" y="1206500"/>
                    <a:pt x="1075690" y="1206500"/>
                  </a:cubicBezTo>
                  <a:cubicBezTo>
                    <a:pt x="1046480" y="1206500"/>
                    <a:pt x="1018540" y="1203960"/>
                    <a:pt x="989330" y="1203960"/>
                  </a:cubicBezTo>
                  <a:cubicBezTo>
                    <a:pt x="976630" y="1203960"/>
                    <a:pt x="963930" y="1209040"/>
                    <a:pt x="951230" y="1211580"/>
                  </a:cubicBezTo>
                  <a:cubicBezTo>
                    <a:pt x="927100" y="1215390"/>
                    <a:pt x="901700" y="1219200"/>
                    <a:pt x="876300" y="1221740"/>
                  </a:cubicBezTo>
                  <a:cubicBezTo>
                    <a:pt x="873760" y="1223010"/>
                    <a:pt x="869950" y="1219200"/>
                    <a:pt x="864870" y="1216660"/>
                  </a:cubicBezTo>
                  <a:close/>
                </a:path>
              </a:pathLst>
            </a:custGeom>
            <a:blipFill>
              <a:blip r:embed="rId3"/>
              <a:stretch>
                <a:fillRect l="166" t="-8169" r="-110" b="-8174"/>
              </a:stretch>
            </a:blipFill>
          </p:spPr>
        </p:sp>
      </p:grpSp>
      <p:pic>
        <p:nvPicPr>
          <p:cNvPr id="5" name="Picture 5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 rot="-2435941">
            <a:off x="10440685" y="-627013"/>
            <a:ext cx="2749214" cy="2611753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 rot="2192529">
            <a:off x="16123326" y="7621017"/>
            <a:ext cx="2903138" cy="1828977"/>
          </a:xfrm>
          <a:prstGeom prst="rect">
            <a:avLst/>
          </a:prstGeom>
        </p:spPr>
      </p:pic>
      <p:sp>
        <p:nvSpPr>
          <p:cNvPr id="7" name="TextBox 7"/>
          <p:cNvSpPr txBox="1"/>
          <p:nvPr/>
        </p:nvSpPr>
        <p:spPr>
          <a:xfrm>
            <a:off x="574765" y="853108"/>
            <a:ext cx="11240527" cy="877163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200"/>
              </a:lnSpc>
            </a:pPr>
            <a:endParaRPr lang="en-US" sz="2800" dirty="0">
              <a:solidFill>
                <a:srgbClr val="050707"/>
              </a:solidFill>
              <a:latin typeface="Glacial Indifference"/>
            </a:endParaRPr>
          </a:p>
          <a:p>
            <a:pPr>
              <a:lnSpc>
                <a:spcPts val="4200"/>
              </a:lnSpc>
            </a:pPr>
            <a:r>
              <a:rPr lang="en-US" sz="2800" dirty="0" err="1">
                <a:solidFill>
                  <a:srgbClr val="050707"/>
                </a:solidFill>
                <a:latin typeface="Glacial Indifference"/>
              </a:rPr>
              <a:t>Максимальный</a:t>
            </a:r>
            <a:r>
              <a:rPr lang="en-US" sz="2800" dirty="0">
                <a:solidFill>
                  <a:srgbClr val="050707"/>
                </a:solidFill>
                <a:latin typeface="Glacial Indifference"/>
              </a:rPr>
              <a:t> </a:t>
            </a:r>
            <a:r>
              <a:rPr lang="en-US" sz="2800" dirty="0" err="1">
                <a:solidFill>
                  <a:srgbClr val="050707"/>
                </a:solidFill>
                <a:latin typeface="Glacial Indifference"/>
              </a:rPr>
              <a:t>размер</a:t>
            </a:r>
            <a:r>
              <a:rPr lang="en-US" sz="2800" dirty="0">
                <a:solidFill>
                  <a:srgbClr val="050707"/>
                </a:solidFill>
                <a:latin typeface="Glacial Indifference"/>
              </a:rPr>
              <a:t> </a:t>
            </a:r>
          </a:p>
          <a:p>
            <a:pPr>
              <a:lnSpc>
                <a:spcPts val="4200"/>
              </a:lnSpc>
            </a:pPr>
            <a:r>
              <a:rPr lang="en-US" sz="2800" dirty="0" err="1">
                <a:solidFill>
                  <a:srgbClr val="050707"/>
                </a:solidFill>
                <a:latin typeface="Glacial Indifference"/>
              </a:rPr>
              <a:t>финансирования</a:t>
            </a:r>
            <a:r>
              <a:rPr lang="en-US" sz="2800" dirty="0">
                <a:solidFill>
                  <a:srgbClr val="050707"/>
                </a:solidFill>
                <a:latin typeface="Glacial Indifference"/>
              </a:rPr>
              <a:t> </a:t>
            </a:r>
            <a:r>
              <a:rPr lang="en-US" sz="2800" dirty="0" err="1">
                <a:solidFill>
                  <a:srgbClr val="050707"/>
                </a:solidFill>
                <a:latin typeface="Glacial Indifference"/>
              </a:rPr>
              <a:t>одного</a:t>
            </a:r>
            <a:r>
              <a:rPr lang="en-US" sz="2800" dirty="0">
                <a:solidFill>
                  <a:srgbClr val="050707"/>
                </a:solidFill>
                <a:latin typeface="Glacial Indifference"/>
              </a:rPr>
              <a:t> </a:t>
            </a:r>
            <a:r>
              <a:rPr lang="en-US" sz="2800" dirty="0" err="1">
                <a:solidFill>
                  <a:srgbClr val="050707"/>
                </a:solidFill>
                <a:latin typeface="Glacial Indifference"/>
              </a:rPr>
              <a:t>проекта</a:t>
            </a:r>
            <a:r>
              <a:rPr lang="en-US" sz="2800" dirty="0">
                <a:solidFill>
                  <a:srgbClr val="050707"/>
                </a:solidFill>
                <a:latin typeface="Glacial Indifference"/>
              </a:rPr>
              <a:t> </a:t>
            </a:r>
            <a:r>
              <a:rPr lang="en-US" sz="2800" dirty="0" err="1">
                <a:solidFill>
                  <a:srgbClr val="050707"/>
                </a:solidFill>
                <a:latin typeface="Glacial Indifference"/>
              </a:rPr>
              <a:t>составляет</a:t>
            </a:r>
            <a:r>
              <a:rPr lang="en-US" sz="2800" dirty="0">
                <a:solidFill>
                  <a:srgbClr val="050707"/>
                </a:solidFill>
                <a:latin typeface="Glacial Indifference"/>
              </a:rPr>
              <a:t> - 50 000 </a:t>
            </a:r>
            <a:r>
              <a:rPr lang="en-US" sz="2800" dirty="0" err="1">
                <a:solidFill>
                  <a:srgbClr val="050707"/>
                </a:solidFill>
                <a:latin typeface="Glacial Indifference"/>
              </a:rPr>
              <a:t>рублей</a:t>
            </a:r>
            <a:r>
              <a:rPr lang="en-US" sz="2800" dirty="0">
                <a:solidFill>
                  <a:srgbClr val="050707"/>
                </a:solidFill>
                <a:latin typeface="Glacial Indifference"/>
              </a:rPr>
              <a:t>.</a:t>
            </a:r>
          </a:p>
          <a:p>
            <a:pPr>
              <a:lnSpc>
                <a:spcPts val="4200"/>
              </a:lnSpc>
            </a:pPr>
            <a:endParaRPr lang="en-US" sz="2800" dirty="0">
              <a:solidFill>
                <a:srgbClr val="050707"/>
              </a:solidFill>
              <a:latin typeface="Glacial Indifference"/>
            </a:endParaRPr>
          </a:p>
          <a:p>
            <a:pPr>
              <a:lnSpc>
                <a:spcPts val="4200"/>
              </a:lnSpc>
            </a:pPr>
            <a:r>
              <a:rPr lang="en-US" sz="2800" dirty="0" err="1">
                <a:solidFill>
                  <a:srgbClr val="050707"/>
                </a:solidFill>
                <a:latin typeface="Glacial Indifference"/>
              </a:rPr>
              <a:t>Финансирование</a:t>
            </a:r>
            <a:r>
              <a:rPr lang="en-US" sz="2800" dirty="0">
                <a:solidFill>
                  <a:srgbClr val="050707"/>
                </a:solidFill>
                <a:latin typeface="Glacial Indifference"/>
              </a:rPr>
              <a:t> </a:t>
            </a:r>
            <a:r>
              <a:rPr lang="en-US" sz="2800" dirty="0" err="1">
                <a:solidFill>
                  <a:srgbClr val="050707"/>
                </a:solidFill>
                <a:latin typeface="Glacial Indifference"/>
              </a:rPr>
              <a:t>осуществляется</a:t>
            </a:r>
            <a:r>
              <a:rPr lang="en-US" sz="2800" dirty="0">
                <a:solidFill>
                  <a:srgbClr val="050707"/>
                </a:solidFill>
                <a:latin typeface="Glacial Indifference"/>
              </a:rPr>
              <a:t> </a:t>
            </a:r>
            <a:r>
              <a:rPr lang="en-US" sz="2800" dirty="0" err="1">
                <a:solidFill>
                  <a:srgbClr val="050707"/>
                </a:solidFill>
                <a:latin typeface="Glacial Indifference"/>
              </a:rPr>
              <a:t>путем</a:t>
            </a:r>
            <a:r>
              <a:rPr lang="en-US" sz="2800" dirty="0">
                <a:solidFill>
                  <a:srgbClr val="050707"/>
                </a:solidFill>
                <a:latin typeface="Glacial Indifference"/>
              </a:rPr>
              <a:t> </a:t>
            </a:r>
            <a:r>
              <a:rPr lang="en-US" sz="2800" dirty="0" err="1">
                <a:solidFill>
                  <a:srgbClr val="050707"/>
                </a:solidFill>
                <a:latin typeface="Glacial Indifference"/>
              </a:rPr>
              <a:t>заключения</a:t>
            </a:r>
            <a:r>
              <a:rPr lang="en-US" sz="2800" dirty="0">
                <a:solidFill>
                  <a:srgbClr val="050707"/>
                </a:solidFill>
                <a:latin typeface="Glacial Indifference"/>
              </a:rPr>
              <a:t> </a:t>
            </a:r>
            <a:r>
              <a:rPr lang="en-US" sz="2800" dirty="0" err="1">
                <a:solidFill>
                  <a:srgbClr val="050707"/>
                </a:solidFill>
                <a:latin typeface="Glacial Indifference"/>
              </a:rPr>
              <a:t>соответствующих</a:t>
            </a:r>
            <a:r>
              <a:rPr lang="en-US" sz="2800" dirty="0">
                <a:solidFill>
                  <a:srgbClr val="050707"/>
                </a:solidFill>
                <a:latin typeface="Glacial Indifference"/>
              </a:rPr>
              <a:t> </a:t>
            </a:r>
            <a:r>
              <a:rPr lang="en-US" sz="2800" dirty="0" err="1">
                <a:solidFill>
                  <a:srgbClr val="050707"/>
                </a:solidFill>
                <a:latin typeface="Glacial Indifference"/>
              </a:rPr>
              <a:t>договоров</a:t>
            </a:r>
            <a:r>
              <a:rPr lang="en-US" sz="2800" dirty="0">
                <a:solidFill>
                  <a:srgbClr val="050707"/>
                </a:solidFill>
                <a:latin typeface="Glacial Indifference"/>
              </a:rPr>
              <a:t> </a:t>
            </a:r>
            <a:r>
              <a:rPr lang="en-US" sz="2800" dirty="0" err="1">
                <a:solidFill>
                  <a:srgbClr val="050707"/>
                </a:solidFill>
                <a:latin typeface="Glacial Indifference"/>
              </a:rPr>
              <a:t>между</a:t>
            </a:r>
            <a:r>
              <a:rPr lang="en-US" sz="2800" dirty="0">
                <a:solidFill>
                  <a:srgbClr val="050707"/>
                </a:solidFill>
                <a:latin typeface="Glacial Indifference"/>
              </a:rPr>
              <a:t> </a:t>
            </a:r>
            <a:r>
              <a:rPr lang="en-US" sz="2800" dirty="0" err="1">
                <a:solidFill>
                  <a:srgbClr val="050707"/>
                </a:solidFill>
                <a:latin typeface="Glacial Indifference"/>
              </a:rPr>
              <a:t>физическим</a:t>
            </a:r>
            <a:r>
              <a:rPr lang="en-US" sz="2800" dirty="0">
                <a:solidFill>
                  <a:srgbClr val="050707"/>
                </a:solidFill>
                <a:latin typeface="Glacial Indifference"/>
              </a:rPr>
              <a:t> </a:t>
            </a:r>
            <a:r>
              <a:rPr lang="en-US" sz="2800" dirty="0" err="1">
                <a:solidFill>
                  <a:srgbClr val="050707"/>
                </a:solidFill>
                <a:latin typeface="Glacial Indifference"/>
              </a:rPr>
              <a:t>лицом</a:t>
            </a:r>
            <a:r>
              <a:rPr lang="en-US" sz="2800" dirty="0">
                <a:solidFill>
                  <a:srgbClr val="050707"/>
                </a:solidFill>
                <a:latin typeface="Glacial Indifference"/>
              </a:rPr>
              <a:t> (</a:t>
            </a:r>
            <a:r>
              <a:rPr lang="en-US" sz="2800" dirty="0" err="1">
                <a:solidFill>
                  <a:srgbClr val="050707"/>
                </a:solidFill>
                <a:latin typeface="Glacial Indifference"/>
              </a:rPr>
              <a:t>руководителем</a:t>
            </a:r>
            <a:r>
              <a:rPr lang="en-US" sz="2800" dirty="0">
                <a:solidFill>
                  <a:srgbClr val="050707"/>
                </a:solidFill>
                <a:latin typeface="Glacial Indifference"/>
              </a:rPr>
              <a:t> </a:t>
            </a:r>
            <a:r>
              <a:rPr lang="en-US" sz="2800" dirty="0" err="1">
                <a:solidFill>
                  <a:srgbClr val="050707"/>
                </a:solidFill>
                <a:latin typeface="Glacial Indifference"/>
              </a:rPr>
              <a:t>инициативной</a:t>
            </a:r>
            <a:r>
              <a:rPr lang="en-US" sz="2800" dirty="0">
                <a:solidFill>
                  <a:srgbClr val="050707"/>
                </a:solidFill>
                <a:latin typeface="Glacial Indifference"/>
              </a:rPr>
              <a:t> </a:t>
            </a:r>
            <a:r>
              <a:rPr lang="en-US" sz="2800" dirty="0" err="1">
                <a:solidFill>
                  <a:srgbClr val="050707"/>
                </a:solidFill>
                <a:latin typeface="Glacial Indifference"/>
              </a:rPr>
              <a:t>группы</a:t>
            </a:r>
            <a:r>
              <a:rPr lang="en-US" sz="2800" dirty="0">
                <a:solidFill>
                  <a:srgbClr val="050707"/>
                </a:solidFill>
                <a:latin typeface="Glacial Indifference"/>
              </a:rPr>
              <a:t>) - </a:t>
            </a:r>
            <a:r>
              <a:rPr lang="en-US" sz="2800" dirty="0" err="1">
                <a:solidFill>
                  <a:srgbClr val="050707"/>
                </a:solidFill>
                <a:latin typeface="Glacial Indifference"/>
              </a:rPr>
              <a:t>победителем</a:t>
            </a:r>
            <a:r>
              <a:rPr lang="en-US" sz="2800" dirty="0">
                <a:solidFill>
                  <a:srgbClr val="050707"/>
                </a:solidFill>
                <a:latin typeface="Glacial Indifference"/>
              </a:rPr>
              <a:t> </a:t>
            </a:r>
            <a:r>
              <a:rPr lang="en-US" sz="2800" dirty="0" err="1">
                <a:solidFill>
                  <a:srgbClr val="050707"/>
                </a:solidFill>
                <a:latin typeface="Glacial Indifference"/>
              </a:rPr>
              <a:t>Конкурса</a:t>
            </a:r>
            <a:r>
              <a:rPr lang="en-US" sz="2800" dirty="0">
                <a:solidFill>
                  <a:srgbClr val="050707"/>
                </a:solidFill>
                <a:latin typeface="Glacial Indifference"/>
              </a:rPr>
              <a:t> и </a:t>
            </a:r>
            <a:r>
              <a:rPr lang="en-US" sz="2800" dirty="0" err="1">
                <a:solidFill>
                  <a:srgbClr val="050707"/>
                </a:solidFill>
                <a:latin typeface="Glacial Indifference"/>
              </a:rPr>
              <a:t>Организатором</a:t>
            </a:r>
            <a:r>
              <a:rPr lang="en-US" sz="2800" dirty="0">
                <a:solidFill>
                  <a:srgbClr val="050707"/>
                </a:solidFill>
                <a:latin typeface="Glacial Indifference"/>
              </a:rPr>
              <a:t> </a:t>
            </a:r>
            <a:r>
              <a:rPr lang="en-US" sz="2800" dirty="0" err="1">
                <a:solidFill>
                  <a:srgbClr val="050707"/>
                </a:solidFill>
                <a:latin typeface="Glacial Indifference"/>
              </a:rPr>
              <a:t>Конкурса</a:t>
            </a:r>
            <a:r>
              <a:rPr lang="en-US" sz="2800" dirty="0">
                <a:solidFill>
                  <a:srgbClr val="050707"/>
                </a:solidFill>
                <a:latin typeface="Glacial Indifference"/>
              </a:rPr>
              <a:t>. </a:t>
            </a:r>
          </a:p>
          <a:p>
            <a:pPr>
              <a:lnSpc>
                <a:spcPts val="4200"/>
              </a:lnSpc>
            </a:pPr>
            <a:endParaRPr lang="en-US" sz="2800" dirty="0">
              <a:solidFill>
                <a:srgbClr val="050707"/>
              </a:solidFill>
              <a:latin typeface="Glacial Indifference"/>
            </a:endParaRPr>
          </a:p>
          <a:p>
            <a:pPr>
              <a:lnSpc>
                <a:spcPts val="4200"/>
              </a:lnSpc>
            </a:pPr>
            <a:r>
              <a:rPr lang="en-US" sz="2800" dirty="0" err="1">
                <a:solidFill>
                  <a:srgbClr val="050707"/>
                </a:solidFill>
                <a:latin typeface="Glacial Indifference"/>
              </a:rPr>
              <a:t>Выплата</a:t>
            </a:r>
            <a:r>
              <a:rPr lang="en-US" sz="2800" dirty="0">
                <a:solidFill>
                  <a:srgbClr val="050707"/>
                </a:solidFill>
                <a:latin typeface="Glacial Indifference"/>
              </a:rPr>
              <a:t> </a:t>
            </a:r>
            <a:r>
              <a:rPr lang="en-US" sz="2800" dirty="0" err="1">
                <a:solidFill>
                  <a:srgbClr val="050707"/>
                </a:solidFill>
                <a:latin typeface="Glacial Indifference"/>
              </a:rPr>
              <a:t>будет</a:t>
            </a:r>
            <a:r>
              <a:rPr lang="en-US" sz="2800" dirty="0">
                <a:solidFill>
                  <a:srgbClr val="050707"/>
                </a:solidFill>
                <a:latin typeface="Glacial Indifference"/>
              </a:rPr>
              <a:t> </a:t>
            </a:r>
            <a:r>
              <a:rPr lang="en-US" sz="2800" dirty="0" err="1">
                <a:solidFill>
                  <a:srgbClr val="050707"/>
                </a:solidFill>
                <a:latin typeface="Glacial Indifference"/>
              </a:rPr>
              <a:t>производиться</a:t>
            </a:r>
            <a:r>
              <a:rPr lang="en-US" sz="2800" dirty="0">
                <a:solidFill>
                  <a:srgbClr val="050707"/>
                </a:solidFill>
                <a:latin typeface="Glacial Indifference"/>
              </a:rPr>
              <a:t> </a:t>
            </a:r>
            <a:r>
              <a:rPr lang="en-US" sz="2800" dirty="0" err="1">
                <a:solidFill>
                  <a:srgbClr val="050707"/>
                </a:solidFill>
                <a:latin typeface="Glacial Indifference"/>
              </a:rPr>
              <a:t>путем</a:t>
            </a:r>
            <a:r>
              <a:rPr lang="en-US" sz="2800" dirty="0">
                <a:solidFill>
                  <a:srgbClr val="050707"/>
                </a:solidFill>
                <a:latin typeface="Glacial Indifference"/>
              </a:rPr>
              <a:t> </a:t>
            </a:r>
            <a:r>
              <a:rPr lang="en-US" sz="2800" dirty="0" err="1">
                <a:solidFill>
                  <a:srgbClr val="050707"/>
                </a:solidFill>
                <a:latin typeface="Glacial Indifference"/>
              </a:rPr>
              <a:t>оплаты</a:t>
            </a:r>
            <a:r>
              <a:rPr lang="en-US" sz="2800" dirty="0">
                <a:solidFill>
                  <a:srgbClr val="050707"/>
                </a:solidFill>
                <a:latin typeface="Glacial Indifference"/>
              </a:rPr>
              <a:t> </a:t>
            </a:r>
            <a:r>
              <a:rPr lang="en-US" sz="2800" dirty="0" err="1">
                <a:solidFill>
                  <a:srgbClr val="050707"/>
                </a:solidFill>
                <a:latin typeface="Glacial Indifference"/>
              </a:rPr>
              <a:t>счетов</a:t>
            </a:r>
            <a:r>
              <a:rPr lang="en-US" sz="2800" dirty="0">
                <a:solidFill>
                  <a:srgbClr val="050707"/>
                </a:solidFill>
                <a:latin typeface="Glacial Indifference"/>
              </a:rPr>
              <a:t> </a:t>
            </a:r>
            <a:r>
              <a:rPr lang="en-US" sz="2800" dirty="0" err="1">
                <a:solidFill>
                  <a:srgbClr val="050707"/>
                </a:solidFill>
                <a:latin typeface="Glacial Indifference"/>
              </a:rPr>
              <a:t>организаций-поставщиков</a:t>
            </a:r>
            <a:r>
              <a:rPr lang="en-US" sz="2800" dirty="0">
                <a:solidFill>
                  <a:srgbClr val="050707"/>
                </a:solidFill>
                <a:latin typeface="Glacial Indifference"/>
              </a:rPr>
              <a:t> </a:t>
            </a:r>
            <a:r>
              <a:rPr lang="en-US" sz="2800" dirty="0" err="1">
                <a:solidFill>
                  <a:srgbClr val="050707"/>
                </a:solidFill>
                <a:latin typeface="Glacial Indifference"/>
              </a:rPr>
              <a:t>товаров</a:t>
            </a:r>
            <a:r>
              <a:rPr lang="en-US" sz="2800" dirty="0">
                <a:solidFill>
                  <a:srgbClr val="050707"/>
                </a:solidFill>
                <a:latin typeface="Glacial Indifference"/>
              </a:rPr>
              <a:t> и </a:t>
            </a:r>
            <a:r>
              <a:rPr lang="en-US" sz="2800" dirty="0" err="1">
                <a:solidFill>
                  <a:srgbClr val="050707"/>
                </a:solidFill>
                <a:latin typeface="Glacial Indifference"/>
              </a:rPr>
              <a:t>услуг</a:t>
            </a:r>
            <a:r>
              <a:rPr lang="en-US" sz="2800" dirty="0">
                <a:solidFill>
                  <a:srgbClr val="050707"/>
                </a:solidFill>
                <a:latin typeface="Glacial Indifference"/>
              </a:rPr>
              <a:t>, </a:t>
            </a:r>
            <a:r>
              <a:rPr lang="en-US" sz="2800" dirty="0" err="1">
                <a:solidFill>
                  <a:srgbClr val="050707"/>
                </a:solidFill>
                <a:latin typeface="Glacial Indifference"/>
              </a:rPr>
              <a:t>необходимых</a:t>
            </a:r>
            <a:r>
              <a:rPr lang="en-US" sz="2800" dirty="0">
                <a:solidFill>
                  <a:srgbClr val="050707"/>
                </a:solidFill>
                <a:latin typeface="Glacial Indifference"/>
              </a:rPr>
              <a:t> </a:t>
            </a:r>
            <a:r>
              <a:rPr lang="en-US" sz="2800" dirty="0" err="1">
                <a:solidFill>
                  <a:srgbClr val="050707"/>
                </a:solidFill>
                <a:latin typeface="Glacial Indifference"/>
              </a:rPr>
              <a:t>для</a:t>
            </a:r>
            <a:r>
              <a:rPr lang="en-US" sz="2800" dirty="0">
                <a:solidFill>
                  <a:srgbClr val="050707"/>
                </a:solidFill>
                <a:latin typeface="Glacial Indifference"/>
              </a:rPr>
              <a:t> </a:t>
            </a:r>
            <a:r>
              <a:rPr lang="en-US" sz="2800" dirty="0" err="1">
                <a:solidFill>
                  <a:srgbClr val="050707"/>
                </a:solidFill>
                <a:latin typeface="Glacial Indifference"/>
              </a:rPr>
              <a:t>реализации</a:t>
            </a:r>
            <a:r>
              <a:rPr lang="en-US" sz="2800" dirty="0">
                <a:solidFill>
                  <a:srgbClr val="050707"/>
                </a:solidFill>
                <a:latin typeface="Glacial Indifference"/>
              </a:rPr>
              <a:t> </a:t>
            </a:r>
            <a:r>
              <a:rPr lang="en-US" sz="2800" dirty="0" err="1">
                <a:solidFill>
                  <a:srgbClr val="050707"/>
                </a:solidFill>
                <a:latin typeface="Glacial Indifference"/>
              </a:rPr>
              <a:t>проекта</a:t>
            </a:r>
            <a:r>
              <a:rPr lang="en-US" sz="2800" dirty="0">
                <a:solidFill>
                  <a:srgbClr val="050707"/>
                </a:solidFill>
                <a:latin typeface="Glacial Indifference"/>
              </a:rPr>
              <a:t> (в </a:t>
            </a:r>
            <a:r>
              <a:rPr lang="en-US" sz="2800" dirty="0" err="1">
                <a:solidFill>
                  <a:srgbClr val="050707"/>
                </a:solidFill>
                <a:latin typeface="Glacial Indifference"/>
              </a:rPr>
              <a:t>соответствии</a:t>
            </a:r>
            <a:r>
              <a:rPr lang="en-US" sz="2800" dirty="0">
                <a:solidFill>
                  <a:srgbClr val="050707"/>
                </a:solidFill>
                <a:latin typeface="Glacial Indifference"/>
              </a:rPr>
              <a:t> с </a:t>
            </a:r>
            <a:r>
              <a:rPr lang="en-US" sz="2800" dirty="0" err="1">
                <a:solidFill>
                  <a:srgbClr val="050707"/>
                </a:solidFill>
                <a:latin typeface="Glacial Indifference"/>
              </a:rPr>
              <a:t>бюджетом</a:t>
            </a:r>
            <a:r>
              <a:rPr lang="en-US" sz="2800" dirty="0">
                <a:solidFill>
                  <a:srgbClr val="050707"/>
                </a:solidFill>
                <a:latin typeface="Glacial Indifference"/>
              </a:rPr>
              <a:t> </a:t>
            </a:r>
            <a:r>
              <a:rPr lang="en-US" sz="2800" dirty="0" err="1">
                <a:solidFill>
                  <a:srgbClr val="050707"/>
                </a:solidFill>
                <a:latin typeface="Glacial Indifference"/>
              </a:rPr>
              <a:t>проекта</a:t>
            </a:r>
            <a:r>
              <a:rPr lang="en-US" sz="2800" dirty="0">
                <a:solidFill>
                  <a:srgbClr val="050707"/>
                </a:solidFill>
                <a:latin typeface="Glacial Indifference"/>
              </a:rPr>
              <a:t>) </a:t>
            </a:r>
            <a:r>
              <a:rPr lang="en-US" sz="2800" dirty="0" err="1">
                <a:solidFill>
                  <a:srgbClr val="050707"/>
                </a:solidFill>
                <a:latin typeface="Glacial Indifference"/>
              </a:rPr>
              <a:t>по</a:t>
            </a:r>
            <a:r>
              <a:rPr lang="en-US" sz="2800" dirty="0">
                <a:solidFill>
                  <a:srgbClr val="050707"/>
                </a:solidFill>
                <a:latin typeface="Glacial Indifference"/>
              </a:rPr>
              <a:t> </a:t>
            </a:r>
            <a:r>
              <a:rPr lang="en-US" sz="2800" dirty="0" err="1">
                <a:solidFill>
                  <a:srgbClr val="050707"/>
                </a:solidFill>
                <a:latin typeface="Glacial Indifference"/>
              </a:rPr>
              <a:t>заявкам</a:t>
            </a:r>
            <a:r>
              <a:rPr lang="en-US" sz="2800" dirty="0">
                <a:solidFill>
                  <a:srgbClr val="050707"/>
                </a:solidFill>
                <a:latin typeface="Glacial Indifference"/>
              </a:rPr>
              <a:t> </a:t>
            </a:r>
            <a:r>
              <a:rPr lang="en-US" sz="2800" dirty="0" err="1">
                <a:solidFill>
                  <a:srgbClr val="050707"/>
                </a:solidFill>
                <a:latin typeface="Glacial Indifference"/>
              </a:rPr>
              <a:t>физического</a:t>
            </a:r>
            <a:r>
              <a:rPr lang="en-US" sz="2800" dirty="0">
                <a:solidFill>
                  <a:srgbClr val="050707"/>
                </a:solidFill>
                <a:latin typeface="Glacial Indifference"/>
              </a:rPr>
              <a:t> </a:t>
            </a:r>
            <a:r>
              <a:rPr lang="en-US" sz="2800" dirty="0" err="1">
                <a:solidFill>
                  <a:srgbClr val="050707"/>
                </a:solidFill>
                <a:latin typeface="Glacial Indifference"/>
              </a:rPr>
              <a:t>лица-победителя</a:t>
            </a:r>
            <a:r>
              <a:rPr lang="en-US" sz="2800" dirty="0">
                <a:solidFill>
                  <a:srgbClr val="050707"/>
                </a:solidFill>
                <a:latin typeface="Glacial Indifference"/>
              </a:rPr>
              <a:t> и </a:t>
            </a:r>
            <a:r>
              <a:rPr lang="en-US" sz="2800" dirty="0" err="1">
                <a:solidFill>
                  <a:srgbClr val="050707"/>
                </a:solidFill>
                <a:latin typeface="Glacial Indifference"/>
              </a:rPr>
              <a:t>предоставленным</a:t>
            </a:r>
            <a:r>
              <a:rPr lang="en-US" sz="2800" dirty="0">
                <a:solidFill>
                  <a:srgbClr val="050707"/>
                </a:solidFill>
                <a:latin typeface="Glacial Indifference"/>
              </a:rPr>
              <a:t> </a:t>
            </a:r>
            <a:r>
              <a:rPr lang="en-US" sz="2800" dirty="0" err="1">
                <a:solidFill>
                  <a:srgbClr val="050707"/>
                </a:solidFill>
                <a:latin typeface="Glacial Indifference"/>
              </a:rPr>
              <a:t>финансовым</a:t>
            </a:r>
            <a:r>
              <a:rPr lang="en-US" sz="2800" dirty="0">
                <a:solidFill>
                  <a:srgbClr val="050707"/>
                </a:solidFill>
                <a:latin typeface="Glacial Indifference"/>
              </a:rPr>
              <a:t> </a:t>
            </a:r>
            <a:r>
              <a:rPr lang="en-US" sz="2800" dirty="0" err="1">
                <a:solidFill>
                  <a:srgbClr val="050707"/>
                </a:solidFill>
                <a:latin typeface="Glacial Indifference"/>
              </a:rPr>
              <a:t>документам</a:t>
            </a:r>
            <a:r>
              <a:rPr lang="en-US" sz="2800" dirty="0">
                <a:solidFill>
                  <a:srgbClr val="050707"/>
                </a:solidFill>
                <a:latin typeface="Glacial Indifference"/>
              </a:rPr>
              <a:t>.</a:t>
            </a:r>
          </a:p>
          <a:p>
            <a:pPr>
              <a:lnSpc>
                <a:spcPts val="3168"/>
              </a:lnSpc>
            </a:pPr>
            <a:endParaRPr lang="en-US" sz="2800" dirty="0">
              <a:solidFill>
                <a:srgbClr val="050707"/>
              </a:solidFill>
              <a:latin typeface="Glacial Indifference"/>
            </a:endParaRPr>
          </a:p>
          <a:p>
            <a:pPr>
              <a:lnSpc>
                <a:spcPts val="3168"/>
              </a:lnSpc>
            </a:pPr>
            <a:endParaRPr lang="en-US" sz="2800" dirty="0">
              <a:solidFill>
                <a:srgbClr val="050707"/>
              </a:solidFill>
              <a:latin typeface="Glacial Indifference"/>
            </a:endParaRPr>
          </a:p>
          <a:p>
            <a:pPr>
              <a:lnSpc>
                <a:spcPts val="3168"/>
              </a:lnSpc>
            </a:pPr>
            <a:endParaRPr lang="en-US" sz="2800" dirty="0">
              <a:solidFill>
                <a:srgbClr val="050707"/>
              </a:solidFill>
              <a:latin typeface="Glacial Indifference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10572170">
            <a:off x="-2827208" y="147021"/>
            <a:ext cx="16381899" cy="9992958"/>
          </a:xfrm>
          <a:prstGeom prst="rect">
            <a:avLst/>
          </a:prstGeom>
        </p:spPr>
      </p:pic>
      <p:grpSp>
        <p:nvGrpSpPr>
          <p:cNvPr id="3" name="Group 3"/>
          <p:cNvGrpSpPr>
            <a:grpSpLocks noChangeAspect="1"/>
          </p:cNvGrpSpPr>
          <p:nvPr/>
        </p:nvGrpSpPr>
        <p:grpSpPr>
          <a:xfrm rot="-620519">
            <a:off x="11298379" y="2528681"/>
            <a:ext cx="9131598" cy="5229639"/>
            <a:chOff x="0" y="0"/>
            <a:chExt cx="2288540" cy="1310640"/>
          </a:xfrm>
        </p:grpSpPr>
        <p:sp>
          <p:nvSpPr>
            <p:cNvPr id="4" name="Freeform 4"/>
            <p:cNvSpPr/>
            <p:nvPr/>
          </p:nvSpPr>
          <p:spPr>
            <a:xfrm>
              <a:off x="3810" y="0"/>
              <a:ext cx="2287270" cy="1313180"/>
            </a:xfrm>
            <a:custGeom>
              <a:avLst/>
              <a:gdLst/>
              <a:ahLst/>
              <a:cxnLst/>
              <a:rect l="l" t="t" r="r" b="b"/>
              <a:pathLst>
                <a:path w="2287270" h="1313180">
                  <a:moveTo>
                    <a:pt x="864870" y="1216660"/>
                  </a:moveTo>
                  <a:cubicBezTo>
                    <a:pt x="858520" y="1219200"/>
                    <a:pt x="849630" y="1224280"/>
                    <a:pt x="842010" y="1225550"/>
                  </a:cubicBezTo>
                  <a:cubicBezTo>
                    <a:pt x="824230" y="1228090"/>
                    <a:pt x="805180" y="1226820"/>
                    <a:pt x="787400" y="1229360"/>
                  </a:cubicBezTo>
                  <a:cubicBezTo>
                    <a:pt x="774700" y="1230630"/>
                    <a:pt x="763270" y="1235710"/>
                    <a:pt x="751840" y="1236980"/>
                  </a:cubicBezTo>
                  <a:cubicBezTo>
                    <a:pt x="711200" y="1243330"/>
                    <a:pt x="670560" y="1248410"/>
                    <a:pt x="628650" y="1254760"/>
                  </a:cubicBezTo>
                  <a:cubicBezTo>
                    <a:pt x="613410" y="1257300"/>
                    <a:pt x="598170" y="1257300"/>
                    <a:pt x="582930" y="1257300"/>
                  </a:cubicBezTo>
                  <a:cubicBezTo>
                    <a:pt x="582930" y="1256030"/>
                    <a:pt x="581660" y="1253490"/>
                    <a:pt x="581660" y="1252220"/>
                  </a:cubicBezTo>
                  <a:cubicBezTo>
                    <a:pt x="571500" y="1257300"/>
                    <a:pt x="563880" y="1264920"/>
                    <a:pt x="556260" y="1263650"/>
                  </a:cubicBezTo>
                  <a:cubicBezTo>
                    <a:pt x="528320" y="1261110"/>
                    <a:pt x="506730" y="1281430"/>
                    <a:pt x="480060" y="1280160"/>
                  </a:cubicBezTo>
                  <a:lnTo>
                    <a:pt x="462280" y="1280160"/>
                  </a:lnTo>
                  <a:cubicBezTo>
                    <a:pt x="450850" y="1280160"/>
                    <a:pt x="439420" y="1280160"/>
                    <a:pt x="426720" y="1283970"/>
                  </a:cubicBezTo>
                  <a:cubicBezTo>
                    <a:pt x="422910" y="1280160"/>
                    <a:pt x="417830" y="1276350"/>
                    <a:pt x="416560" y="1273810"/>
                  </a:cubicBezTo>
                  <a:cubicBezTo>
                    <a:pt x="408940" y="1277620"/>
                    <a:pt x="402590" y="1281430"/>
                    <a:pt x="397510" y="1283970"/>
                  </a:cubicBezTo>
                  <a:cubicBezTo>
                    <a:pt x="384810" y="1289050"/>
                    <a:pt x="372110" y="1295400"/>
                    <a:pt x="359410" y="1300480"/>
                  </a:cubicBezTo>
                  <a:cubicBezTo>
                    <a:pt x="349250" y="1304290"/>
                    <a:pt x="339090" y="1306830"/>
                    <a:pt x="328930" y="1309370"/>
                  </a:cubicBezTo>
                  <a:cubicBezTo>
                    <a:pt x="312420" y="1313180"/>
                    <a:pt x="279400" y="1287780"/>
                    <a:pt x="280670" y="1271270"/>
                  </a:cubicBezTo>
                  <a:cubicBezTo>
                    <a:pt x="280670" y="1268730"/>
                    <a:pt x="284480" y="1266190"/>
                    <a:pt x="285750" y="1264920"/>
                  </a:cubicBezTo>
                  <a:cubicBezTo>
                    <a:pt x="270510" y="1259840"/>
                    <a:pt x="259080" y="1249680"/>
                    <a:pt x="251460" y="1235710"/>
                  </a:cubicBezTo>
                  <a:cubicBezTo>
                    <a:pt x="245110" y="1223010"/>
                    <a:pt x="237490" y="1210310"/>
                    <a:pt x="229870" y="1195070"/>
                  </a:cubicBezTo>
                  <a:cubicBezTo>
                    <a:pt x="238760" y="1187450"/>
                    <a:pt x="250190" y="1178560"/>
                    <a:pt x="261620" y="1169670"/>
                  </a:cubicBezTo>
                  <a:cubicBezTo>
                    <a:pt x="270510" y="1163320"/>
                    <a:pt x="273050" y="1158240"/>
                    <a:pt x="264160" y="1149350"/>
                  </a:cubicBezTo>
                  <a:cubicBezTo>
                    <a:pt x="252730" y="1137920"/>
                    <a:pt x="241300" y="1126490"/>
                    <a:pt x="231140" y="1112520"/>
                  </a:cubicBezTo>
                  <a:cubicBezTo>
                    <a:pt x="224790" y="1104900"/>
                    <a:pt x="224790" y="1093470"/>
                    <a:pt x="219710" y="1084580"/>
                  </a:cubicBezTo>
                  <a:cubicBezTo>
                    <a:pt x="209550" y="1070610"/>
                    <a:pt x="196850" y="1062990"/>
                    <a:pt x="177800" y="1066800"/>
                  </a:cubicBezTo>
                  <a:cubicBezTo>
                    <a:pt x="165100" y="1069340"/>
                    <a:pt x="149860" y="1065530"/>
                    <a:pt x="137160" y="1065530"/>
                  </a:cubicBezTo>
                  <a:cubicBezTo>
                    <a:pt x="130810" y="1059180"/>
                    <a:pt x="121920" y="1052830"/>
                    <a:pt x="116840" y="1043940"/>
                  </a:cubicBezTo>
                  <a:cubicBezTo>
                    <a:pt x="104140" y="1023620"/>
                    <a:pt x="92710" y="1002030"/>
                    <a:pt x="81280" y="981710"/>
                  </a:cubicBezTo>
                  <a:cubicBezTo>
                    <a:pt x="73660" y="969010"/>
                    <a:pt x="64770" y="957580"/>
                    <a:pt x="57150" y="944880"/>
                  </a:cubicBezTo>
                  <a:cubicBezTo>
                    <a:pt x="53340" y="938530"/>
                    <a:pt x="53340" y="929640"/>
                    <a:pt x="53340" y="923290"/>
                  </a:cubicBezTo>
                  <a:cubicBezTo>
                    <a:pt x="54610" y="908050"/>
                    <a:pt x="45720" y="899160"/>
                    <a:pt x="34290" y="890270"/>
                  </a:cubicBezTo>
                  <a:cubicBezTo>
                    <a:pt x="22860" y="881380"/>
                    <a:pt x="19050" y="857250"/>
                    <a:pt x="25400" y="845820"/>
                  </a:cubicBezTo>
                  <a:cubicBezTo>
                    <a:pt x="17780" y="839470"/>
                    <a:pt x="10160" y="833120"/>
                    <a:pt x="0" y="825500"/>
                  </a:cubicBezTo>
                  <a:cubicBezTo>
                    <a:pt x="17780" y="815340"/>
                    <a:pt x="31750" y="807720"/>
                    <a:pt x="45720" y="798830"/>
                  </a:cubicBezTo>
                  <a:cubicBezTo>
                    <a:pt x="60960" y="791210"/>
                    <a:pt x="74930" y="782320"/>
                    <a:pt x="93980" y="773430"/>
                  </a:cubicBezTo>
                  <a:cubicBezTo>
                    <a:pt x="81280" y="739140"/>
                    <a:pt x="67310" y="702310"/>
                    <a:pt x="52070" y="665480"/>
                  </a:cubicBezTo>
                  <a:cubicBezTo>
                    <a:pt x="58420" y="660400"/>
                    <a:pt x="64770" y="655320"/>
                    <a:pt x="69850" y="650240"/>
                  </a:cubicBezTo>
                  <a:cubicBezTo>
                    <a:pt x="55880" y="635000"/>
                    <a:pt x="45720" y="618490"/>
                    <a:pt x="34290" y="600710"/>
                  </a:cubicBezTo>
                  <a:cubicBezTo>
                    <a:pt x="33020" y="599440"/>
                    <a:pt x="36830" y="595630"/>
                    <a:pt x="35560" y="593090"/>
                  </a:cubicBezTo>
                  <a:cubicBezTo>
                    <a:pt x="34290" y="584200"/>
                    <a:pt x="31750" y="575310"/>
                    <a:pt x="29210" y="566420"/>
                  </a:cubicBezTo>
                  <a:cubicBezTo>
                    <a:pt x="25400" y="556260"/>
                    <a:pt x="20320" y="544830"/>
                    <a:pt x="17780" y="534670"/>
                  </a:cubicBezTo>
                  <a:cubicBezTo>
                    <a:pt x="13970" y="523240"/>
                    <a:pt x="10160" y="511810"/>
                    <a:pt x="6350" y="496570"/>
                  </a:cubicBezTo>
                  <a:cubicBezTo>
                    <a:pt x="27940" y="485140"/>
                    <a:pt x="48260" y="468630"/>
                    <a:pt x="77470" y="466090"/>
                  </a:cubicBezTo>
                  <a:cubicBezTo>
                    <a:pt x="102870" y="463550"/>
                    <a:pt x="127000" y="455930"/>
                    <a:pt x="151130" y="450850"/>
                  </a:cubicBezTo>
                  <a:cubicBezTo>
                    <a:pt x="152400" y="450850"/>
                    <a:pt x="154940" y="449580"/>
                    <a:pt x="156210" y="449580"/>
                  </a:cubicBezTo>
                  <a:cubicBezTo>
                    <a:pt x="200660" y="441960"/>
                    <a:pt x="200660" y="440690"/>
                    <a:pt x="182880" y="400050"/>
                  </a:cubicBezTo>
                  <a:cubicBezTo>
                    <a:pt x="175260" y="382270"/>
                    <a:pt x="171450" y="363220"/>
                    <a:pt x="168910" y="345440"/>
                  </a:cubicBezTo>
                  <a:cubicBezTo>
                    <a:pt x="167640" y="337820"/>
                    <a:pt x="175260" y="330200"/>
                    <a:pt x="179070" y="321310"/>
                  </a:cubicBezTo>
                  <a:cubicBezTo>
                    <a:pt x="177800" y="321310"/>
                    <a:pt x="176530" y="318770"/>
                    <a:pt x="173990" y="317500"/>
                  </a:cubicBezTo>
                  <a:cubicBezTo>
                    <a:pt x="162560" y="316230"/>
                    <a:pt x="146050" y="318770"/>
                    <a:pt x="139700" y="312420"/>
                  </a:cubicBezTo>
                  <a:cubicBezTo>
                    <a:pt x="127000" y="299720"/>
                    <a:pt x="114300" y="283210"/>
                    <a:pt x="110490" y="265430"/>
                  </a:cubicBezTo>
                  <a:cubicBezTo>
                    <a:pt x="100330" y="228600"/>
                    <a:pt x="95250" y="190500"/>
                    <a:pt x="88900" y="152400"/>
                  </a:cubicBezTo>
                  <a:cubicBezTo>
                    <a:pt x="127000" y="120650"/>
                    <a:pt x="175260" y="118110"/>
                    <a:pt x="219710" y="107950"/>
                  </a:cubicBezTo>
                  <a:cubicBezTo>
                    <a:pt x="243840" y="101600"/>
                    <a:pt x="267970" y="93980"/>
                    <a:pt x="293370" y="87630"/>
                  </a:cubicBezTo>
                  <a:cubicBezTo>
                    <a:pt x="320040" y="81280"/>
                    <a:pt x="346710" y="73660"/>
                    <a:pt x="373380" y="69850"/>
                  </a:cubicBezTo>
                  <a:cubicBezTo>
                    <a:pt x="420370" y="62230"/>
                    <a:pt x="468630" y="55880"/>
                    <a:pt x="516890" y="49530"/>
                  </a:cubicBezTo>
                  <a:cubicBezTo>
                    <a:pt x="553720" y="44450"/>
                    <a:pt x="590550" y="41910"/>
                    <a:pt x="626110" y="38100"/>
                  </a:cubicBezTo>
                  <a:cubicBezTo>
                    <a:pt x="673100" y="33020"/>
                    <a:pt x="718820" y="26670"/>
                    <a:pt x="765810" y="22860"/>
                  </a:cubicBezTo>
                  <a:cubicBezTo>
                    <a:pt x="800100" y="20320"/>
                    <a:pt x="834390" y="25400"/>
                    <a:pt x="867410" y="19050"/>
                  </a:cubicBezTo>
                  <a:cubicBezTo>
                    <a:pt x="924560" y="6350"/>
                    <a:pt x="982980" y="8890"/>
                    <a:pt x="1040130" y="3810"/>
                  </a:cubicBezTo>
                  <a:cubicBezTo>
                    <a:pt x="1090930" y="0"/>
                    <a:pt x="1141730" y="1270"/>
                    <a:pt x="1192530" y="1270"/>
                  </a:cubicBezTo>
                  <a:cubicBezTo>
                    <a:pt x="1242060" y="1270"/>
                    <a:pt x="1290320" y="0"/>
                    <a:pt x="1339850" y="2540"/>
                  </a:cubicBezTo>
                  <a:cubicBezTo>
                    <a:pt x="1408430" y="5080"/>
                    <a:pt x="1478280" y="8890"/>
                    <a:pt x="1546860" y="12700"/>
                  </a:cubicBezTo>
                  <a:cubicBezTo>
                    <a:pt x="1593850" y="15240"/>
                    <a:pt x="1639570" y="16510"/>
                    <a:pt x="1686560" y="20320"/>
                  </a:cubicBezTo>
                  <a:cubicBezTo>
                    <a:pt x="1719580" y="22860"/>
                    <a:pt x="1753870" y="26670"/>
                    <a:pt x="1786890" y="31750"/>
                  </a:cubicBezTo>
                  <a:cubicBezTo>
                    <a:pt x="1830070" y="38100"/>
                    <a:pt x="1874520" y="44450"/>
                    <a:pt x="1917700" y="52070"/>
                  </a:cubicBezTo>
                  <a:cubicBezTo>
                    <a:pt x="1955800" y="58420"/>
                    <a:pt x="1992630" y="67310"/>
                    <a:pt x="2029460" y="76200"/>
                  </a:cubicBezTo>
                  <a:cubicBezTo>
                    <a:pt x="2040890" y="78740"/>
                    <a:pt x="2048510" y="96520"/>
                    <a:pt x="2045970" y="110490"/>
                  </a:cubicBezTo>
                  <a:cubicBezTo>
                    <a:pt x="2044700" y="121920"/>
                    <a:pt x="2043430" y="134620"/>
                    <a:pt x="2043430" y="146050"/>
                  </a:cubicBezTo>
                  <a:cubicBezTo>
                    <a:pt x="2043430" y="163830"/>
                    <a:pt x="2034540" y="172720"/>
                    <a:pt x="2016760" y="175260"/>
                  </a:cubicBezTo>
                  <a:cubicBezTo>
                    <a:pt x="2021840" y="179070"/>
                    <a:pt x="2025650" y="181610"/>
                    <a:pt x="2030730" y="185420"/>
                  </a:cubicBezTo>
                  <a:cubicBezTo>
                    <a:pt x="2021840" y="190500"/>
                    <a:pt x="2012950" y="194310"/>
                    <a:pt x="2004060" y="198120"/>
                  </a:cubicBezTo>
                  <a:cubicBezTo>
                    <a:pt x="2005330" y="201930"/>
                    <a:pt x="2007870" y="205740"/>
                    <a:pt x="2010410" y="212090"/>
                  </a:cubicBezTo>
                  <a:lnTo>
                    <a:pt x="1998980" y="215900"/>
                  </a:lnTo>
                  <a:cubicBezTo>
                    <a:pt x="2001520" y="218440"/>
                    <a:pt x="2002790" y="222250"/>
                    <a:pt x="2004060" y="222250"/>
                  </a:cubicBezTo>
                  <a:cubicBezTo>
                    <a:pt x="2039620" y="224790"/>
                    <a:pt x="2039620" y="251460"/>
                    <a:pt x="2040890" y="275590"/>
                  </a:cubicBezTo>
                  <a:cubicBezTo>
                    <a:pt x="2042160" y="297180"/>
                    <a:pt x="2040890" y="318770"/>
                    <a:pt x="2039620" y="340360"/>
                  </a:cubicBezTo>
                  <a:cubicBezTo>
                    <a:pt x="2039620" y="346710"/>
                    <a:pt x="2034540" y="351790"/>
                    <a:pt x="2034540" y="354330"/>
                  </a:cubicBezTo>
                  <a:cubicBezTo>
                    <a:pt x="2025650" y="355600"/>
                    <a:pt x="2019300" y="355600"/>
                    <a:pt x="2014220" y="356870"/>
                  </a:cubicBezTo>
                  <a:cubicBezTo>
                    <a:pt x="2018030" y="363220"/>
                    <a:pt x="2020570" y="373380"/>
                    <a:pt x="2026920" y="374650"/>
                  </a:cubicBezTo>
                  <a:cubicBezTo>
                    <a:pt x="2053590" y="383540"/>
                    <a:pt x="2081530" y="391160"/>
                    <a:pt x="2109470" y="397510"/>
                  </a:cubicBezTo>
                  <a:cubicBezTo>
                    <a:pt x="2132330" y="402590"/>
                    <a:pt x="2152650" y="407670"/>
                    <a:pt x="2151380" y="438150"/>
                  </a:cubicBezTo>
                  <a:cubicBezTo>
                    <a:pt x="2150110" y="461010"/>
                    <a:pt x="2152650" y="485140"/>
                    <a:pt x="2155190" y="509270"/>
                  </a:cubicBezTo>
                  <a:cubicBezTo>
                    <a:pt x="2156460" y="524510"/>
                    <a:pt x="2150110" y="534670"/>
                    <a:pt x="2133600" y="538480"/>
                  </a:cubicBezTo>
                  <a:cubicBezTo>
                    <a:pt x="2136140" y="539750"/>
                    <a:pt x="2138680" y="539750"/>
                    <a:pt x="2146300" y="542290"/>
                  </a:cubicBezTo>
                  <a:cubicBezTo>
                    <a:pt x="2134870" y="542290"/>
                    <a:pt x="2129790" y="543560"/>
                    <a:pt x="2124710" y="543560"/>
                  </a:cubicBezTo>
                  <a:cubicBezTo>
                    <a:pt x="2120900" y="553720"/>
                    <a:pt x="2117090" y="562610"/>
                    <a:pt x="2115820" y="571500"/>
                  </a:cubicBezTo>
                  <a:cubicBezTo>
                    <a:pt x="2114550" y="582930"/>
                    <a:pt x="2106930" y="585470"/>
                    <a:pt x="2099310" y="586740"/>
                  </a:cubicBezTo>
                  <a:cubicBezTo>
                    <a:pt x="2075180" y="589280"/>
                    <a:pt x="2051050" y="598170"/>
                    <a:pt x="2032000" y="586740"/>
                  </a:cubicBezTo>
                  <a:cubicBezTo>
                    <a:pt x="2014220" y="589280"/>
                    <a:pt x="2000250" y="590550"/>
                    <a:pt x="1987550" y="593090"/>
                  </a:cubicBezTo>
                  <a:lnTo>
                    <a:pt x="1987550" y="594360"/>
                  </a:lnTo>
                  <a:cubicBezTo>
                    <a:pt x="2002790" y="596900"/>
                    <a:pt x="2018030" y="599440"/>
                    <a:pt x="2032000" y="603250"/>
                  </a:cubicBezTo>
                  <a:cubicBezTo>
                    <a:pt x="2067560" y="609600"/>
                    <a:pt x="2104390" y="617220"/>
                    <a:pt x="2139950" y="623570"/>
                  </a:cubicBezTo>
                  <a:cubicBezTo>
                    <a:pt x="2174240" y="629920"/>
                    <a:pt x="2207260" y="636270"/>
                    <a:pt x="2241550" y="643890"/>
                  </a:cubicBezTo>
                  <a:cubicBezTo>
                    <a:pt x="2256790" y="647700"/>
                    <a:pt x="2273300" y="650240"/>
                    <a:pt x="2279650" y="666750"/>
                  </a:cubicBezTo>
                  <a:cubicBezTo>
                    <a:pt x="2283460" y="675640"/>
                    <a:pt x="2283460" y="687070"/>
                    <a:pt x="2284730" y="697230"/>
                  </a:cubicBezTo>
                  <a:cubicBezTo>
                    <a:pt x="2286000" y="713740"/>
                    <a:pt x="2287270" y="731520"/>
                    <a:pt x="2287270" y="748030"/>
                  </a:cubicBezTo>
                  <a:cubicBezTo>
                    <a:pt x="2287270" y="769620"/>
                    <a:pt x="2279650" y="777240"/>
                    <a:pt x="2259330" y="781050"/>
                  </a:cubicBezTo>
                  <a:cubicBezTo>
                    <a:pt x="2247900" y="784860"/>
                    <a:pt x="2268220" y="817880"/>
                    <a:pt x="2235200" y="803910"/>
                  </a:cubicBezTo>
                  <a:cubicBezTo>
                    <a:pt x="2236470" y="811530"/>
                    <a:pt x="2239010" y="819150"/>
                    <a:pt x="2241550" y="829310"/>
                  </a:cubicBezTo>
                  <a:lnTo>
                    <a:pt x="2155190" y="829310"/>
                  </a:lnTo>
                  <a:cubicBezTo>
                    <a:pt x="2155190" y="847090"/>
                    <a:pt x="2156460" y="862330"/>
                    <a:pt x="2153920" y="876300"/>
                  </a:cubicBezTo>
                  <a:cubicBezTo>
                    <a:pt x="2152650" y="881380"/>
                    <a:pt x="2142490" y="886460"/>
                    <a:pt x="2136140" y="889000"/>
                  </a:cubicBezTo>
                  <a:cubicBezTo>
                    <a:pt x="2132330" y="890270"/>
                    <a:pt x="2125980" y="887730"/>
                    <a:pt x="2122170" y="887730"/>
                  </a:cubicBezTo>
                  <a:cubicBezTo>
                    <a:pt x="2123440" y="901700"/>
                    <a:pt x="2134870" y="914400"/>
                    <a:pt x="2120900" y="928370"/>
                  </a:cubicBezTo>
                  <a:cubicBezTo>
                    <a:pt x="2119630" y="929640"/>
                    <a:pt x="2120900" y="934720"/>
                    <a:pt x="2120900" y="937260"/>
                  </a:cubicBezTo>
                  <a:cubicBezTo>
                    <a:pt x="2120900" y="952500"/>
                    <a:pt x="2113280" y="958850"/>
                    <a:pt x="2095500" y="955040"/>
                  </a:cubicBezTo>
                  <a:cubicBezTo>
                    <a:pt x="2099310" y="963930"/>
                    <a:pt x="2084070" y="970280"/>
                    <a:pt x="2096770" y="979170"/>
                  </a:cubicBezTo>
                  <a:cubicBezTo>
                    <a:pt x="2094230" y="981710"/>
                    <a:pt x="2091690" y="984250"/>
                    <a:pt x="2089150" y="985520"/>
                  </a:cubicBezTo>
                  <a:cubicBezTo>
                    <a:pt x="2086610" y="986790"/>
                    <a:pt x="2082800" y="984250"/>
                    <a:pt x="2080260" y="984250"/>
                  </a:cubicBezTo>
                  <a:cubicBezTo>
                    <a:pt x="2080260" y="988060"/>
                    <a:pt x="2081530" y="991870"/>
                    <a:pt x="2081530" y="996950"/>
                  </a:cubicBezTo>
                  <a:cubicBezTo>
                    <a:pt x="2081530" y="1002030"/>
                    <a:pt x="2080260" y="1007110"/>
                    <a:pt x="2078990" y="1012190"/>
                  </a:cubicBezTo>
                  <a:cubicBezTo>
                    <a:pt x="2077720" y="1014730"/>
                    <a:pt x="2071370" y="1014730"/>
                    <a:pt x="2067560" y="1014730"/>
                  </a:cubicBezTo>
                  <a:cubicBezTo>
                    <a:pt x="2061210" y="1013460"/>
                    <a:pt x="2053590" y="1010920"/>
                    <a:pt x="2047240" y="1009650"/>
                  </a:cubicBezTo>
                  <a:cubicBezTo>
                    <a:pt x="2024380" y="1007110"/>
                    <a:pt x="2015490" y="1016000"/>
                    <a:pt x="2018030" y="1040130"/>
                  </a:cubicBezTo>
                  <a:cubicBezTo>
                    <a:pt x="2012950" y="1042670"/>
                    <a:pt x="2007870" y="1043940"/>
                    <a:pt x="2001520" y="1046480"/>
                  </a:cubicBezTo>
                  <a:cubicBezTo>
                    <a:pt x="2004060" y="1056640"/>
                    <a:pt x="2018030" y="1068070"/>
                    <a:pt x="1997710" y="1078230"/>
                  </a:cubicBezTo>
                  <a:cubicBezTo>
                    <a:pt x="2011680" y="1090930"/>
                    <a:pt x="2006600" y="1097280"/>
                    <a:pt x="1991360" y="1098550"/>
                  </a:cubicBezTo>
                  <a:cubicBezTo>
                    <a:pt x="1967230" y="1099820"/>
                    <a:pt x="1943100" y="1098550"/>
                    <a:pt x="1920240" y="1098550"/>
                  </a:cubicBezTo>
                  <a:cubicBezTo>
                    <a:pt x="1916430" y="1103630"/>
                    <a:pt x="1913890" y="1109980"/>
                    <a:pt x="1910080" y="1111250"/>
                  </a:cubicBezTo>
                  <a:cubicBezTo>
                    <a:pt x="1897380" y="1115060"/>
                    <a:pt x="1887220" y="1115060"/>
                    <a:pt x="1894840" y="1134110"/>
                  </a:cubicBezTo>
                  <a:cubicBezTo>
                    <a:pt x="1897380" y="1141730"/>
                    <a:pt x="1891030" y="1153160"/>
                    <a:pt x="1887220" y="1167130"/>
                  </a:cubicBezTo>
                  <a:cubicBezTo>
                    <a:pt x="1875790" y="1169670"/>
                    <a:pt x="1861820" y="1173480"/>
                    <a:pt x="1847850" y="1173480"/>
                  </a:cubicBezTo>
                  <a:cubicBezTo>
                    <a:pt x="1816100" y="1176020"/>
                    <a:pt x="1784350" y="1178560"/>
                    <a:pt x="1752600" y="1178560"/>
                  </a:cubicBezTo>
                  <a:cubicBezTo>
                    <a:pt x="1743710" y="1178560"/>
                    <a:pt x="1734820" y="1170940"/>
                    <a:pt x="1725930" y="1170940"/>
                  </a:cubicBezTo>
                  <a:cubicBezTo>
                    <a:pt x="1714500" y="1170940"/>
                    <a:pt x="1700530" y="1173480"/>
                    <a:pt x="1690370" y="1178560"/>
                  </a:cubicBezTo>
                  <a:cubicBezTo>
                    <a:pt x="1670049" y="1189990"/>
                    <a:pt x="1650999" y="1197610"/>
                    <a:pt x="1626870" y="1192530"/>
                  </a:cubicBezTo>
                  <a:cubicBezTo>
                    <a:pt x="1611630" y="1189990"/>
                    <a:pt x="1595120" y="1195070"/>
                    <a:pt x="1579880" y="1191260"/>
                  </a:cubicBezTo>
                  <a:cubicBezTo>
                    <a:pt x="1555750" y="1186180"/>
                    <a:pt x="1531620" y="1192530"/>
                    <a:pt x="1507490" y="1192530"/>
                  </a:cubicBezTo>
                  <a:cubicBezTo>
                    <a:pt x="1482090" y="1192530"/>
                    <a:pt x="1455420" y="1192530"/>
                    <a:pt x="1430020" y="1193800"/>
                  </a:cubicBezTo>
                  <a:cubicBezTo>
                    <a:pt x="1397000" y="1193800"/>
                    <a:pt x="1363980" y="1198880"/>
                    <a:pt x="1332230" y="1193800"/>
                  </a:cubicBezTo>
                  <a:cubicBezTo>
                    <a:pt x="1310640" y="1191260"/>
                    <a:pt x="1289050" y="1200150"/>
                    <a:pt x="1270000" y="1195070"/>
                  </a:cubicBezTo>
                  <a:cubicBezTo>
                    <a:pt x="1236980" y="1188720"/>
                    <a:pt x="1206500" y="1202690"/>
                    <a:pt x="1174750" y="1197610"/>
                  </a:cubicBezTo>
                  <a:cubicBezTo>
                    <a:pt x="1155700" y="1195070"/>
                    <a:pt x="1131570" y="1191260"/>
                    <a:pt x="1116330" y="1198880"/>
                  </a:cubicBezTo>
                  <a:cubicBezTo>
                    <a:pt x="1106170" y="1203960"/>
                    <a:pt x="1102360" y="1198880"/>
                    <a:pt x="1094740" y="1198880"/>
                  </a:cubicBezTo>
                  <a:cubicBezTo>
                    <a:pt x="1092200" y="1198880"/>
                    <a:pt x="1090930" y="1200150"/>
                    <a:pt x="1088390" y="1201420"/>
                  </a:cubicBezTo>
                  <a:cubicBezTo>
                    <a:pt x="1080770" y="1202690"/>
                    <a:pt x="1078230" y="1206500"/>
                    <a:pt x="1075690" y="1206500"/>
                  </a:cubicBezTo>
                  <a:cubicBezTo>
                    <a:pt x="1046480" y="1206500"/>
                    <a:pt x="1018540" y="1203960"/>
                    <a:pt x="989330" y="1203960"/>
                  </a:cubicBezTo>
                  <a:cubicBezTo>
                    <a:pt x="976630" y="1203960"/>
                    <a:pt x="963930" y="1209040"/>
                    <a:pt x="951230" y="1211580"/>
                  </a:cubicBezTo>
                  <a:cubicBezTo>
                    <a:pt x="927100" y="1215390"/>
                    <a:pt x="901700" y="1219200"/>
                    <a:pt x="876300" y="1221740"/>
                  </a:cubicBezTo>
                  <a:cubicBezTo>
                    <a:pt x="873760" y="1223010"/>
                    <a:pt x="869950" y="1219200"/>
                    <a:pt x="864870" y="1216660"/>
                  </a:cubicBezTo>
                  <a:close/>
                </a:path>
              </a:pathLst>
            </a:custGeom>
            <a:blipFill>
              <a:blip r:embed="rId3"/>
              <a:stretch>
                <a:fillRect l="166" t="-8132" r="-110" b="-8138"/>
              </a:stretch>
            </a:blipFill>
          </p:spPr>
        </p:sp>
      </p:grpSp>
      <p:pic>
        <p:nvPicPr>
          <p:cNvPr id="5" name="Picture 5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 rot="-2435941">
            <a:off x="11422057" y="-627013"/>
            <a:ext cx="2749214" cy="2611753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 rot="2192529">
            <a:off x="16123326" y="7621017"/>
            <a:ext cx="2903138" cy="1828977"/>
          </a:xfrm>
          <a:prstGeom prst="rect">
            <a:avLst/>
          </a:prstGeom>
        </p:spPr>
      </p:pic>
      <p:sp>
        <p:nvSpPr>
          <p:cNvPr id="7" name="TextBox 7"/>
          <p:cNvSpPr txBox="1"/>
          <p:nvPr/>
        </p:nvSpPr>
        <p:spPr>
          <a:xfrm>
            <a:off x="499672" y="942975"/>
            <a:ext cx="11815292" cy="946956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200"/>
              </a:lnSpc>
            </a:pPr>
            <a:r>
              <a:rPr lang="en-US" sz="2800">
                <a:solidFill>
                  <a:srgbClr val="050707"/>
                </a:solidFill>
                <a:latin typeface="Glacial Indifference"/>
              </a:rPr>
              <a:t>К участию в Конкурсе и рассмотрению Экспертным советом допускаются Заявки, которые полностью соответствуют формальным требованиям Конкурса:</a:t>
            </a:r>
          </a:p>
          <a:p>
            <a:pPr>
              <a:lnSpc>
                <a:spcPts val="4200"/>
              </a:lnSpc>
            </a:pPr>
            <a:endParaRPr lang="en-US" sz="2800">
              <a:solidFill>
                <a:srgbClr val="050707"/>
              </a:solidFill>
              <a:latin typeface="Glacial Indifference"/>
            </a:endParaRPr>
          </a:p>
          <a:p>
            <a:pPr>
              <a:lnSpc>
                <a:spcPts val="4200"/>
              </a:lnSpc>
            </a:pPr>
            <a:r>
              <a:rPr lang="en-US" sz="2800">
                <a:solidFill>
                  <a:srgbClr val="050707"/>
                </a:solidFill>
                <a:latin typeface="Glacial Indifference"/>
              </a:rPr>
              <a:t> - заявка должна быть выполнена по специально разработанной для данного конкурса форме (Приложение 1) и представлена по электронной почте с указанием в теме письма - «На конкурс «Со мной регион успешнее»;</a:t>
            </a:r>
          </a:p>
          <a:p>
            <a:pPr>
              <a:lnSpc>
                <a:spcPts val="4200"/>
              </a:lnSpc>
            </a:pPr>
            <a:endParaRPr lang="en-US" sz="2800">
              <a:solidFill>
                <a:srgbClr val="050707"/>
              </a:solidFill>
              <a:latin typeface="Glacial Indifference"/>
            </a:endParaRPr>
          </a:p>
          <a:p>
            <a:pPr>
              <a:lnSpc>
                <a:spcPts val="4200"/>
              </a:lnSpc>
            </a:pPr>
            <a:r>
              <a:rPr lang="en-US" sz="2800">
                <a:solidFill>
                  <a:srgbClr val="050707"/>
                </a:solidFill>
                <a:latin typeface="Glacial Indifference"/>
              </a:rPr>
              <a:t>- полный объем заявки не более 15 страниц, размер шрифта не менее 12-го;</a:t>
            </a:r>
          </a:p>
          <a:p>
            <a:pPr>
              <a:lnSpc>
                <a:spcPts val="4200"/>
              </a:lnSpc>
            </a:pPr>
            <a:endParaRPr lang="en-US" sz="2800">
              <a:solidFill>
                <a:srgbClr val="050707"/>
              </a:solidFill>
              <a:latin typeface="Glacial Indifference"/>
            </a:endParaRPr>
          </a:p>
          <a:p>
            <a:pPr>
              <a:lnSpc>
                <a:spcPts val="4200"/>
              </a:lnSpc>
            </a:pPr>
            <a:r>
              <a:rPr lang="en-US" sz="2800">
                <a:solidFill>
                  <a:srgbClr val="050707"/>
                </a:solidFill>
                <a:latin typeface="Glacial Indifference"/>
              </a:rPr>
              <a:t>- проектная заявка подается в электронном виде:</a:t>
            </a:r>
          </a:p>
          <a:p>
            <a:pPr>
              <a:lnSpc>
                <a:spcPts val="4200"/>
              </a:lnSpc>
            </a:pPr>
            <a:r>
              <a:rPr lang="en-US" sz="2800">
                <a:solidFill>
                  <a:srgbClr val="050707"/>
                </a:solidFill>
                <a:latin typeface="Glacial Indifference"/>
              </a:rPr>
              <a:t>1й экз.  -  в формате Microsoft Word;                     </a:t>
            </a:r>
          </a:p>
          <a:p>
            <a:pPr>
              <a:lnSpc>
                <a:spcPts val="4200"/>
              </a:lnSpc>
            </a:pPr>
            <a:r>
              <a:rPr lang="en-US" sz="2800">
                <a:solidFill>
                  <a:srgbClr val="050707"/>
                </a:solidFill>
                <a:latin typeface="Glacial Indifference"/>
              </a:rPr>
              <a:t>2й экз. - скан-копия заявки в формате PDF с подписью руководителя с приложением комплекта всех необходимых документов.</a:t>
            </a:r>
          </a:p>
          <a:p>
            <a:pPr>
              <a:lnSpc>
                <a:spcPts val="3168"/>
              </a:lnSpc>
            </a:pPr>
            <a:endParaRPr lang="en-US" sz="2800">
              <a:solidFill>
                <a:srgbClr val="050707"/>
              </a:solidFill>
              <a:latin typeface="Glacial Indifference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10572170">
            <a:off x="-2827208" y="147021"/>
            <a:ext cx="16381899" cy="9992958"/>
          </a:xfrm>
          <a:prstGeom prst="rect">
            <a:avLst/>
          </a:prstGeom>
        </p:spPr>
      </p:pic>
      <p:grpSp>
        <p:nvGrpSpPr>
          <p:cNvPr id="3" name="Group 3"/>
          <p:cNvGrpSpPr>
            <a:grpSpLocks noChangeAspect="1"/>
          </p:cNvGrpSpPr>
          <p:nvPr/>
        </p:nvGrpSpPr>
        <p:grpSpPr>
          <a:xfrm rot="-620519">
            <a:off x="11298379" y="2528681"/>
            <a:ext cx="9131598" cy="5229639"/>
            <a:chOff x="0" y="0"/>
            <a:chExt cx="2288540" cy="1310640"/>
          </a:xfrm>
        </p:grpSpPr>
        <p:sp>
          <p:nvSpPr>
            <p:cNvPr id="4" name="Freeform 4"/>
            <p:cNvSpPr/>
            <p:nvPr/>
          </p:nvSpPr>
          <p:spPr>
            <a:xfrm>
              <a:off x="3810" y="0"/>
              <a:ext cx="2287270" cy="1313180"/>
            </a:xfrm>
            <a:custGeom>
              <a:avLst/>
              <a:gdLst/>
              <a:ahLst/>
              <a:cxnLst/>
              <a:rect l="l" t="t" r="r" b="b"/>
              <a:pathLst>
                <a:path w="2287270" h="1313180">
                  <a:moveTo>
                    <a:pt x="864870" y="1216660"/>
                  </a:moveTo>
                  <a:cubicBezTo>
                    <a:pt x="858520" y="1219200"/>
                    <a:pt x="849630" y="1224280"/>
                    <a:pt x="842010" y="1225550"/>
                  </a:cubicBezTo>
                  <a:cubicBezTo>
                    <a:pt x="824230" y="1228090"/>
                    <a:pt x="805180" y="1226820"/>
                    <a:pt x="787400" y="1229360"/>
                  </a:cubicBezTo>
                  <a:cubicBezTo>
                    <a:pt x="774700" y="1230630"/>
                    <a:pt x="763270" y="1235710"/>
                    <a:pt x="751840" y="1236980"/>
                  </a:cubicBezTo>
                  <a:cubicBezTo>
                    <a:pt x="711200" y="1243330"/>
                    <a:pt x="670560" y="1248410"/>
                    <a:pt x="628650" y="1254760"/>
                  </a:cubicBezTo>
                  <a:cubicBezTo>
                    <a:pt x="613410" y="1257300"/>
                    <a:pt x="598170" y="1257300"/>
                    <a:pt x="582930" y="1257300"/>
                  </a:cubicBezTo>
                  <a:cubicBezTo>
                    <a:pt x="582930" y="1256030"/>
                    <a:pt x="581660" y="1253490"/>
                    <a:pt x="581660" y="1252220"/>
                  </a:cubicBezTo>
                  <a:cubicBezTo>
                    <a:pt x="571500" y="1257300"/>
                    <a:pt x="563880" y="1264920"/>
                    <a:pt x="556260" y="1263650"/>
                  </a:cubicBezTo>
                  <a:cubicBezTo>
                    <a:pt x="528320" y="1261110"/>
                    <a:pt x="506730" y="1281430"/>
                    <a:pt x="480060" y="1280160"/>
                  </a:cubicBezTo>
                  <a:lnTo>
                    <a:pt x="462280" y="1280160"/>
                  </a:lnTo>
                  <a:cubicBezTo>
                    <a:pt x="450850" y="1280160"/>
                    <a:pt x="439420" y="1280160"/>
                    <a:pt x="426720" y="1283970"/>
                  </a:cubicBezTo>
                  <a:cubicBezTo>
                    <a:pt x="422910" y="1280160"/>
                    <a:pt x="417830" y="1276350"/>
                    <a:pt x="416560" y="1273810"/>
                  </a:cubicBezTo>
                  <a:cubicBezTo>
                    <a:pt x="408940" y="1277620"/>
                    <a:pt x="402590" y="1281430"/>
                    <a:pt x="397510" y="1283970"/>
                  </a:cubicBezTo>
                  <a:cubicBezTo>
                    <a:pt x="384810" y="1289050"/>
                    <a:pt x="372110" y="1295400"/>
                    <a:pt x="359410" y="1300480"/>
                  </a:cubicBezTo>
                  <a:cubicBezTo>
                    <a:pt x="349250" y="1304290"/>
                    <a:pt x="339090" y="1306830"/>
                    <a:pt x="328930" y="1309370"/>
                  </a:cubicBezTo>
                  <a:cubicBezTo>
                    <a:pt x="312420" y="1313180"/>
                    <a:pt x="279400" y="1287780"/>
                    <a:pt x="280670" y="1271270"/>
                  </a:cubicBezTo>
                  <a:cubicBezTo>
                    <a:pt x="280670" y="1268730"/>
                    <a:pt x="284480" y="1266190"/>
                    <a:pt x="285750" y="1264920"/>
                  </a:cubicBezTo>
                  <a:cubicBezTo>
                    <a:pt x="270510" y="1259840"/>
                    <a:pt x="259080" y="1249680"/>
                    <a:pt x="251460" y="1235710"/>
                  </a:cubicBezTo>
                  <a:cubicBezTo>
                    <a:pt x="245110" y="1223010"/>
                    <a:pt x="237490" y="1210310"/>
                    <a:pt x="229870" y="1195070"/>
                  </a:cubicBezTo>
                  <a:cubicBezTo>
                    <a:pt x="238760" y="1187450"/>
                    <a:pt x="250190" y="1178560"/>
                    <a:pt x="261620" y="1169670"/>
                  </a:cubicBezTo>
                  <a:cubicBezTo>
                    <a:pt x="270510" y="1163320"/>
                    <a:pt x="273050" y="1158240"/>
                    <a:pt x="264160" y="1149350"/>
                  </a:cubicBezTo>
                  <a:cubicBezTo>
                    <a:pt x="252730" y="1137920"/>
                    <a:pt x="241300" y="1126490"/>
                    <a:pt x="231140" y="1112520"/>
                  </a:cubicBezTo>
                  <a:cubicBezTo>
                    <a:pt x="224790" y="1104900"/>
                    <a:pt x="224790" y="1093470"/>
                    <a:pt x="219710" y="1084580"/>
                  </a:cubicBezTo>
                  <a:cubicBezTo>
                    <a:pt x="209550" y="1070610"/>
                    <a:pt x="196850" y="1062990"/>
                    <a:pt x="177800" y="1066800"/>
                  </a:cubicBezTo>
                  <a:cubicBezTo>
                    <a:pt x="165100" y="1069340"/>
                    <a:pt x="149860" y="1065530"/>
                    <a:pt x="137160" y="1065530"/>
                  </a:cubicBezTo>
                  <a:cubicBezTo>
                    <a:pt x="130810" y="1059180"/>
                    <a:pt x="121920" y="1052830"/>
                    <a:pt x="116840" y="1043940"/>
                  </a:cubicBezTo>
                  <a:cubicBezTo>
                    <a:pt x="104140" y="1023620"/>
                    <a:pt x="92710" y="1002030"/>
                    <a:pt x="81280" y="981710"/>
                  </a:cubicBezTo>
                  <a:cubicBezTo>
                    <a:pt x="73660" y="969010"/>
                    <a:pt x="64770" y="957580"/>
                    <a:pt x="57150" y="944880"/>
                  </a:cubicBezTo>
                  <a:cubicBezTo>
                    <a:pt x="53340" y="938530"/>
                    <a:pt x="53340" y="929640"/>
                    <a:pt x="53340" y="923290"/>
                  </a:cubicBezTo>
                  <a:cubicBezTo>
                    <a:pt x="54610" y="908050"/>
                    <a:pt x="45720" y="899160"/>
                    <a:pt x="34290" y="890270"/>
                  </a:cubicBezTo>
                  <a:cubicBezTo>
                    <a:pt x="22860" y="881380"/>
                    <a:pt x="19050" y="857250"/>
                    <a:pt x="25400" y="845820"/>
                  </a:cubicBezTo>
                  <a:cubicBezTo>
                    <a:pt x="17780" y="839470"/>
                    <a:pt x="10160" y="833120"/>
                    <a:pt x="0" y="825500"/>
                  </a:cubicBezTo>
                  <a:cubicBezTo>
                    <a:pt x="17780" y="815340"/>
                    <a:pt x="31750" y="807720"/>
                    <a:pt x="45720" y="798830"/>
                  </a:cubicBezTo>
                  <a:cubicBezTo>
                    <a:pt x="60960" y="791210"/>
                    <a:pt x="74930" y="782320"/>
                    <a:pt x="93980" y="773430"/>
                  </a:cubicBezTo>
                  <a:cubicBezTo>
                    <a:pt x="81280" y="739140"/>
                    <a:pt x="67310" y="702310"/>
                    <a:pt x="52070" y="665480"/>
                  </a:cubicBezTo>
                  <a:cubicBezTo>
                    <a:pt x="58420" y="660400"/>
                    <a:pt x="64770" y="655320"/>
                    <a:pt x="69850" y="650240"/>
                  </a:cubicBezTo>
                  <a:cubicBezTo>
                    <a:pt x="55880" y="635000"/>
                    <a:pt x="45720" y="618490"/>
                    <a:pt x="34290" y="600710"/>
                  </a:cubicBezTo>
                  <a:cubicBezTo>
                    <a:pt x="33020" y="599440"/>
                    <a:pt x="36830" y="595630"/>
                    <a:pt x="35560" y="593090"/>
                  </a:cubicBezTo>
                  <a:cubicBezTo>
                    <a:pt x="34290" y="584200"/>
                    <a:pt x="31750" y="575310"/>
                    <a:pt x="29210" y="566420"/>
                  </a:cubicBezTo>
                  <a:cubicBezTo>
                    <a:pt x="25400" y="556260"/>
                    <a:pt x="20320" y="544830"/>
                    <a:pt x="17780" y="534670"/>
                  </a:cubicBezTo>
                  <a:cubicBezTo>
                    <a:pt x="13970" y="523240"/>
                    <a:pt x="10160" y="511810"/>
                    <a:pt x="6350" y="496570"/>
                  </a:cubicBezTo>
                  <a:cubicBezTo>
                    <a:pt x="27940" y="485140"/>
                    <a:pt x="48260" y="468630"/>
                    <a:pt x="77470" y="466090"/>
                  </a:cubicBezTo>
                  <a:cubicBezTo>
                    <a:pt x="102870" y="463550"/>
                    <a:pt x="127000" y="455930"/>
                    <a:pt x="151130" y="450850"/>
                  </a:cubicBezTo>
                  <a:cubicBezTo>
                    <a:pt x="152400" y="450850"/>
                    <a:pt x="154940" y="449580"/>
                    <a:pt x="156210" y="449580"/>
                  </a:cubicBezTo>
                  <a:cubicBezTo>
                    <a:pt x="200660" y="441960"/>
                    <a:pt x="200660" y="440690"/>
                    <a:pt x="182880" y="400050"/>
                  </a:cubicBezTo>
                  <a:cubicBezTo>
                    <a:pt x="175260" y="382270"/>
                    <a:pt x="171450" y="363220"/>
                    <a:pt x="168910" y="345440"/>
                  </a:cubicBezTo>
                  <a:cubicBezTo>
                    <a:pt x="167640" y="337820"/>
                    <a:pt x="175260" y="330200"/>
                    <a:pt x="179070" y="321310"/>
                  </a:cubicBezTo>
                  <a:cubicBezTo>
                    <a:pt x="177800" y="321310"/>
                    <a:pt x="176530" y="318770"/>
                    <a:pt x="173990" y="317500"/>
                  </a:cubicBezTo>
                  <a:cubicBezTo>
                    <a:pt x="162560" y="316230"/>
                    <a:pt x="146050" y="318770"/>
                    <a:pt x="139700" y="312420"/>
                  </a:cubicBezTo>
                  <a:cubicBezTo>
                    <a:pt x="127000" y="299720"/>
                    <a:pt x="114300" y="283210"/>
                    <a:pt x="110490" y="265430"/>
                  </a:cubicBezTo>
                  <a:cubicBezTo>
                    <a:pt x="100330" y="228600"/>
                    <a:pt x="95250" y="190500"/>
                    <a:pt x="88900" y="152400"/>
                  </a:cubicBezTo>
                  <a:cubicBezTo>
                    <a:pt x="127000" y="120650"/>
                    <a:pt x="175260" y="118110"/>
                    <a:pt x="219710" y="107950"/>
                  </a:cubicBezTo>
                  <a:cubicBezTo>
                    <a:pt x="243840" y="101600"/>
                    <a:pt x="267970" y="93980"/>
                    <a:pt x="293370" y="87630"/>
                  </a:cubicBezTo>
                  <a:cubicBezTo>
                    <a:pt x="320040" y="81280"/>
                    <a:pt x="346710" y="73660"/>
                    <a:pt x="373380" y="69850"/>
                  </a:cubicBezTo>
                  <a:cubicBezTo>
                    <a:pt x="420370" y="62230"/>
                    <a:pt x="468630" y="55880"/>
                    <a:pt x="516890" y="49530"/>
                  </a:cubicBezTo>
                  <a:cubicBezTo>
                    <a:pt x="553720" y="44450"/>
                    <a:pt x="590550" y="41910"/>
                    <a:pt x="626110" y="38100"/>
                  </a:cubicBezTo>
                  <a:cubicBezTo>
                    <a:pt x="673100" y="33020"/>
                    <a:pt x="718820" y="26670"/>
                    <a:pt x="765810" y="22860"/>
                  </a:cubicBezTo>
                  <a:cubicBezTo>
                    <a:pt x="800100" y="20320"/>
                    <a:pt x="834390" y="25400"/>
                    <a:pt x="867410" y="19050"/>
                  </a:cubicBezTo>
                  <a:cubicBezTo>
                    <a:pt x="924560" y="6350"/>
                    <a:pt x="982980" y="8890"/>
                    <a:pt x="1040130" y="3810"/>
                  </a:cubicBezTo>
                  <a:cubicBezTo>
                    <a:pt x="1090930" y="0"/>
                    <a:pt x="1141730" y="1270"/>
                    <a:pt x="1192530" y="1270"/>
                  </a:cubicBezTo>
                  <a:cubicBezTo>
                    <a:pt x="1242060" y="1270"/>
                    <a:pt x="1290320" y="0"/>
                    <a:pt x="1339850" y="2540"/>
                  </a:cubicBezTo>
                  <a:cubicBezTo>
                    <a:pt x="1408430" y="5080"/>
                    <a:pt x="1478280" y="8890"/>
                    <a:pt x="1546860" y="12700"/>
                  </a:cubicBezTo>
                  <a:cubicBezTo>
                    <a:pt x="1593850" y="15240"/>
                    <a:pt x="1639570" y="16510"/>
                    <a:pt x="1686560" y="20320"/>
                  </a:cubicBezTo>
                  <a:cubicBezTo>
                    <a:pt x="1719580" y="22860"/>
                    <a:pt x="1753870" y="26670"/>
                    <a:pt x="1786890" y="31750"/>
                  </a:cubicBezTo>
                  <a:cubicBezTo>
                    <a:pt x="1830070" y="38100"/>
                    <a:pt x="1874520" y="44450"/>
                    <a:pt x="1917700" y="52070"/>
                  </a:cubicBezTo>
                  <a:cubicBezTo>
                    <a:pt x="1955800" y="58420"/>
                    <a:pt x="1992630" y="67310"/>
                    <a:pt x="2029460" y="76200"/>
                  </a:cubicBezTo>
                  <a:cubicBezTo>
                    <a:pt x="2040890" y="78740"/>
                    <a:pt x="2048510" y="96520"/>
                    <a:pt x="2045970" y="110490"/>
                  </a:cubicBezTo>
                  <a:cubicBezTo>
                    <a:pt x="2044700" y="121920"/>
                    <a:pt x="2043430" y="134620"/>
                    <a:pt x="2043430" y="146050"/>
                  </a:cubicBezTo>
                  <a:cubicBezTo>
                    <a:pt x="2043430" y="163830"/>
                    <a:pt x="2034540" y="172720"/>
                    <a:pt x="2016760" y="175260"/>
                  </a:cubicBezTo>
                  <a:cubicBezTo>
                    <a:pt x="2021840" y="179070"/>
                    <a:pt x="2025650" y="181610"/>
                    <a:pt x="2030730" y="185420"/>
                  </a:cubicBezTo>
                  <a:cubicBezTo>
                    <a:pt x="2021840" y="190500"/>
                    <a:pt x="2012950" y="194310"/>
                    <a:pt x="2004060" y="198120"/>
                  </a:cubicBezTo>
                  <a:cubicBezTo>
                    <a:pt x="2005330" y="201930"/>
                    <a:pt x="2007870" y="205740"/>
                    <a:pt x="2010410" y="212090"/>
                  </a:cubicBezTo>
                  <a:lnTo>
                    <a:pt x="1998980" y="215900"/>
                  </a:lnTo>
                  <a:cubicBezTo>
                    <a:pt x="2001520" y="218440"/>
                    <a:pt x="2002790" y="222250"/>
                    <a:pt x="2004060" y="222250"/>
                  </a:cubicBezTo>
                  <a:cubicBezTo>
                    <a:pt x="2039620" y="224790"/>
                    <a:pt x="2039620" y="251460"/>
                    <a:pt x="2040890" y="275590"/>
                  </a:cubicBezTo>
                  <a:cubicBezTo>
                    <a:pt x="2042160" y="297180"/>
                    <a:pt x="2040890" y="318770"/>
                    <a:pt x="2039620" y="340360"/>
                  </a:cubicBezTo>
                  <a:cubicBezTo>
                    <a:pt x="2039620" y="346710"/>
                    <a:pt x="2034540" y="351790"/>
                    <a:pt x="2034540" y="354330"/>
                  </a:cubicBezTo>
                  <a:cubicBezTo>
                    <a:pt x="2025650" y="355600"/>
                    <a:pt x="2019300" y="355600"/>
                    <a:pt x="2014220" y="356870"/>
                  </a:cubicBezTo>
                  <a:cubicBezTo>
                    <a:pt x="2018030" y="363220"/>
                    <a:pt x="2020570" y="373380"/>
                    <a:pt x="2026920" y="374650"/>
                  </a:cubicBezTo>
                  <a:cubicBezTo>
                    <a:pt x="2053590" y="383540"/>
                    <a:pt x="2081530" y="391160"/>
                    <a:pt x="2109470" y="397510"/>
                  </a:cubicBezTo>
                  <a:cubicBezTo>
                    <a:pt x="2132330" y="402590"/>
                    <a:pt x="2152650" y="407670"/>
                    <a:pt x="2151380" y="438150"/>
                  </a:cubicBezTo>
                  <a:cubicBezTo>
                    <a:pt x="2150110" y="461010"/>
                    <a:pt x="2152650" y="485140"/>
                    <a:pt x="2155190" y="509270"/>
                  </a:cubicBezTo>
                  <a:cubicBezTo>
                    <a:pt x="2156460" y="524510"/>
                    <a:pt x="2150110" y="534670"/>
                    <a:pt x="2133600" y="538480"/>
                  </a:cubicBezTo>
                  <a:cubicBezTo>
                    <a:pt x="2136140" y="539750"/>
                    <a:pt x="2138680" y="539750"/>
                    <a:pt x="2146300" y="542290"/>
                  </a:cubicBezTo>
                  <a:cubicBezTo>
                    <a:pt x="2134870" y="542290"/>
                    <a:pt x="2129790" y="543560"/>
                    <a:pt x="2124710" y="543560"/>
                  </a:cubicBezTo>
                  <a:cubicBezTo>
                    <a:pt x="2120900" y="553720"/>
                    <a:pt x="2117090" y="562610"/>
                    <a:pt x="2115820" y="571500"/>
                  </a:cubicBezTo>
                  <a:cubicBezTo>
                    <a:pt x="2114550" y="582930"/>
                    <a:pt x="2106930" y="585470"/>
                    <a:pt x="2099310" y="586740"/>
                  </a:cubicBezTo>
                  <a:cubicBezTo>
                    <a:pt x="2075180" y="589280"/>
                    <a:pt x="2051050" y="598170"/>
                    <a:pt x="2032000" y="586740"/>
                  </a:cubicBezTo>
                  <a:cubicBezTo>
                    <a:pt x="2014220" y="589280"/>
                    <a:pt x="2000250" y="590550"/>
                    <a:pt x="1987550" y="593090"/>
                  </a:cubicBezTo>
                  <a:lnTo>
                    <a:pt x="1987550" y="594360"/>
                  </a:lnTo>
                  <a:cubicBezTo>
                    <a:pt x="2002790" y="596900"/>
                    <a:pt x="2018030" y="599440"/>
                    <a:pt x="2032000" y="603250"/>
                  </a:cubicBezTo>
                  <a:cubicBezTo>
                    <a:pt x="2067560" y="609600"/>
                    <a:pt x="2104390" y="617220"/>
                    <a:pt x="2139950" y="623570"/>
                  </a:cubicBezTo>
                  <a:cubicBezTo>
                    <a:pt x="2174240" y="629920"/>
                    <a:pt x="2207260" y="636270"/>
                    <a:pt x="2241550" y="643890"/>
                  </a:cubicBezTo>
                  <a:cubicBezTo>
                    <a:pt x="2256790" y="647700"/>
                    <a:pt x="2273300" y="650240"/>
                    <a:pt x="2279650" y="666750"/>
                  </a:cubicBezTo>
                  <a:cubicBezTo>
                    <a:pt x="2283460" y="675640"/>
                    <a:pt x="2283460" y="687070"/>
                    <a:pt x="2284730" y="697230"/>
                  </a:cubicBezTo>
                  <a:cubicBezTo>
                    <a:pt x="2286000" y="713740"/>
                    <a:pt x="2287270" y="731520"/>
                    <a:pt x="2287270" y="748030"/>
                  </a:cubicBezTo>
                  <a:cubicBezTo>
                    <a:pt x="2287270" y="769620"/>
                    <a:pt x="2279650" y="777240"/>
                    <a:pt x="2259330" y="781050"/>
                  </a:cubicBezTo>
                  <a:cubicBezTo>
                    <a:pt x="2247900" y="784860"/>
                    <a:pt x="2268220" y="817880"/>
                    <a:pt x="2235200" y="803910"/>
                  </a:cubicBezTo>
                  <a:cubicBezTo>
                    <a:pt x="2236470" y="811530"/>
                    <a:pt x="2239010" y="819150"/>
                    <a:pt x="2241550" y="829310"/>
                  </a:cubicBezTo>
                  <a:lnTo>
                    <a:pt x="2155190" y="829310"/>
                  </a:lnTo>
                  <a:cubicBezTo>
                    <a:pt x="2155190" y="847090"/>
                    <a:pt x="2156460" y="862330"/>
                    <a:pt x="2153920" y="876300"/>
                  </a:cubicBezTo>
                  <a:cubicBezTo>
                    <a:pt x="2152650" y="881380"/>
                    <a:pt x="2142490" y="886460"/>
                    <a:pt x="2136140" y="889000"/>
                  </a:cubicBezTo>
                  <a:cubicBezTo>
                    <a:pt x="2132330" y="890270"/>
                    <a:pt x="2125980" y="887730"/>
                    <a:pt x="2122170" y="887730"/>
                  </a:cubicBezTo>
                  <a:cubicBezTo>
                    <a:pt x="2123440" y="901700"/>
                    <a:pt x="2134870" y="914400"/>
                    <a:pt x="2120900" y="928370"/>
                  </a:cubicBezTo>
                  <a:cubicBezTo>
                    <a:pt x="2119630" y="929640"/>
                    <a:pt x="2120900" y="934720"/>
                    <a:pt x="2120900" y="937260"/>
                  </a:cubicBezTo>
                  <a:cubicBezTo>
                    <a:pt x="2120900" y="952500"/>
                    <a:pt x="2113280" y="958850"/>
                    <a:pt x="2095500" y="955040"/>
                  </a:cubicBezTo>
                  <a:cubicBezTo>
                    <a:pt x="2099310" y="963930"/>
                    <a:pt x="2084070" y="970280"/>
                    <a:pt x="2096770" y="979170"/>
                  </a:cubicBezTo>
                  <a:cubicBezTo>
                    <a:pt x="2094230" y="981710"/>
                    <a:pt x="2091690" y="984250"/>
                    <a:pt x="2089150" y="985520"/>
                  </a:cubicBezTo>
                  <a:cubicBezTo>
                    <a:pt x="2086610" y="986790"/>
                    <a:pt x="2082800" y="984250"/>
                    <a:pt x="2080260" y="984250"/>
                  </a:cubicBezTo>
                  <a:cubicBezTo>
                    <a:pt x="2080260" y="988060"/>
                    <a:pt x="2081530" y="991870"/>
                    <a:pt x="2081530" y="996950"/>
                  </a:cubicBezTo>
                  <a:cubicBezTo>
                    <a:pt x="2081530" y="1002030"/>
                    <a:pt x="2080260" y="1007110"/>
                    <a:pt x="2078990" y="1012190"/>
                  </a:cubicBezTo>
                  <a:cubicBezTo>
                    <a:pt x="2077720" y="1014730"/>
                    <a:pt x="2071370" y="1014730"/>
                    <a:pt x="2067560" y="1014730"/>
                  </a:cubicBezTo>
                  <a:cubicBezTo>
                    <a:pt x="2061210" y="1013460"/>
                    <a:pt x="2053590" y="1010920"/>
                    <a:pt x="2047240" y="1009650"/>
                  </a:cubicBezTo>
                  <a:cubicBezTo>
                    <a:pt x="2024380" y="1007110"/>
                    <a:pt x="2015490" y="1016000"/>
                    <a:pt x="2018030" y="1040130"/>
                  </a:cubicBezTo>
                  <a:cubicBezTo>
                    <a:pt x="2012950" y="1042670"/>
                    <a:pt x="2007870" y="1043940"/>
                    <a:pt x="2001520" y="1046480"/>
                  </a:cubicBezTo>
                  <a:cubicBezTo>
                    <a:pt x="2004060" y="1056640"/>
                    <a:pt x="2018030" y="1068070"/>
                    <a:pt x="1997710" y="1078230"/>
                  </a:cubicBezTo>
                  <a:cubicBezTo>
                    <a:pt x="2011680" y="1090930"/>
                    <a:pt x="2006600" y="1097280"/>
                    <a:pt x="1991360" y="1098550"/>
                  </a:cubicBezTo>
                  <a:cubicBezTo>
                    <a:pt x="1967230" y="1099820"/>
                    <a:pt x="1943100" y="1098550"/>
                    <a:pt x="1920240" y="1098550"/>
                  </a:cubicBezTo>
                  <a:cubicBezTo>
                    <a:pt x="1916430" y="1103630"/>
                    <a:pt x="1913890" y="1109980"/>
                    <a:pt x="1910080" y="1111250"/>
                  </a:cubicBezTo>
                  <a:cubicBezTo>
                    <a:pt x="1897380" y="1115060"/>
                    <a:pt x="1887220" y="1115060"/>
                    <a:pt x="1894840" y="1134110"/>
                  </a:cubicBezTo>
                  <a:cubicBezTo>
                    <a:pt x="1897380" y="1141730"/>
                    <a:pt x="1891030" y="1153160"/>
                    <a:pt x="1887220" y="1167130"/>
                  </a:cubicBezTo>
                  <a:cubicBezTo>
                    <a:pt x="1875790" y="1169670"/>
                    <a:pt x="1861820" y="1173480"/>
                    <a:pt x="1847850" y="1173480"/>
                  </a:cubicBezTo>
                  <a:cubicBezTo>
                    <a:pt x="1816100" y="1176020"/>
                    <a:pt x="1784350" y="1178560"/>
                    <a:pt x="1752600" y="1178560"/>
                  </a:cubicBezTo>
                  <a:cubicBezTo>
                    <a:pt x="1743710" y="1178560"/>
                    <a:pt x="1734820" y="1170940"/>
                    <a:pt x="1725930" y="1170940"/>
                  </a:cubicBezTo>
                  <a:cubicBezTo>
                    <a:pt x="1714500" y="1170940"/>
                    <a:pt x="1700530" y="1173480"/>
                    <a:pt x="1690370" y="1178560"/>
                  </a:cubicBezTo>
                  <a:cubicBezTo>
                    <a:pt x="1670049" y="1189990"/>
                    <a:pt x="1650999" y="1197610"/>
                    <a:pt x="1626870" y="1192530"/>
                  </a:cubicBezTo>
                  <a:cubicBezTo>
                    <a:pt x="1611630" y="1189990"/>
                    <a:pt x="1595120" y="1195070"/>
                    <a:pt x="1579880" y="1191260"/>
                  </a:cubicBezTo>
                  <a:cubicBezTo>
                    <a:pt x="1555750" y="1186180"/>
                    <a:pt x="1531620" y="1192530"/>
                    <a:pt x="1507490" y="1192530"/>
                  </a:cubicBezTo>
                  <a:cubicBezTo>
                    <a:pt x="1482090" y="1192530"/>
                    <a:pt x="1455420" y="1192530"/>
                    <a:pt x="1430020" y="1193800"/>
                  </a:cubicBezTo>
                  <a:cubicBezTo>
                    <a:pt x="1397000" y="1193800"/>
                    <a:pt x="1363980" y="1198880"/>
                    <a:pt x="1332230" y="1193800"/>
                  </a:cubicBezTo>
                  <a:cubicBezTo>
                    <a:pt x="1310640" y="1191260"/>
                    <a:pt x="1289050" y="1200150"/>
                    <a:pt x="1270000" y="1195070"/>
                  </a:cubicBezTo>
                  <a:cubicBezTo>
                    <a:pt x="1236980" y="1188720"/>
                    <a:pt x="1206500" y="1202690"/>
                    <a:pt x="1174750" y="1197610"/>
                  </a:cubicBezTo>
                  <a:cubicBezTo>
                    <a:pt x="1155700" y="1195070"/>
                    <a:pt x="1131570" y="1191260"/>
                    <a:pt x="1116330" y="1198880"/>
                  </a:cubicBezTo>
                  <a:cubicBezTo>
                    <a:pt x="1106170" y="1203960"/>
                    <a:pt x="1102360" y="1198880"/>
                    <a:pt x="1094740" y="1198880"/>
                  </a:cubicBezTo>
                  <a:cubicBezTo>
                    <a:pt x="1092200" y="1198880"/>
                    <a:pt x="1090930" y="1200150"/>
                    <a:pt x="1088390" y="1201420"/>
                  </a:cubicBezTo>
                  <a:cubicBezTo>
                    <a:pt x="1080770" y="1202690"/>
                    <a:pt x="1078230" y="1206500"/>
                    <a:pt x="1075690" y="1206500"/>
                  </a:cubicBezTo>
                  <a:cubicBezTo>
                    <a:pt x="1046480" y="1206500"/>
                    <a:pt x="1018540" y="1203960"/>
                    <a:pt x="989330" y="1203960"/>
                  </a:cubicBezTo>
                  <a:cubicBezTo>
                    <a:pt x="976630" y="1203960"/>
                    <a:pt x="963930" y="1209040"/>
                    <a:pt x="951230" y="1211580"/>
                  </a:cubicBezTo>
                  <a:cubicBezTo>
                    <a:pt x="927100" y="1215390"/>
                    <a:pt x="901700" y="1219200"/>
                    <a:pt x="876300" y="1221740"/>
                  </a:cubicBezTo>
                  <a:cubicBezTo>
                    <a:pt x="873760" y="1223010"/>
                    <a:pt x="869950" y="1219200"/>
                    <a:pt x="864870" y="1216660"/>
                  </a:cubicBezTo>
                  <a:close/>
                </a:path>
              </a:pathLst>
            </a:custGeom>
            <a:blipFill>
              <a:blip r:embed="rId3"/>
              <a:stretch>
                <a:fillRect l="166" t="-8532" r="-110" b="-8537"/>
              </a:stretch>
            </a:blipFill>
          </p:spPr>
        </p:sp>
      </p:grpSp>
      <p:pic>
        <p:nvPicPr>
          <p:cNvPr id="5" name="Picture 5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 rot="-2435941">
            <a:off x="11422057" y="-627013"/>
            <a:ext cx="2749214" cy="2611753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 rot="2192529">
            <a:off x="16123326" y="7621017"/>
            <a:ext cx="2903138" cy="1828977"/>
          </a:xfrm>
          <a:prstGeom prst="rect">
            <a:avLst/>
          </a:prstGeom>
        </p:spPr>
      </p:pic>
      <p:sp>
        <p:nvSpPr>
          <p:cNvPr id="7" name="TextBox 7"/>
          <p:cNvSpPr txBox="1"/>
          <p:nvPr/>
        </p:nvSpPr>
        <p:spPr>
          <a:xfrm>
            <a:off x="334704" y="1656245"/>
            <a:ext cx="12461960" cy="321485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5062"/>
              </a:lnSpc>
            </a:pPr>
            <a:r>
              <a:rPr lang="en-US" sz="3375" dirty="0" err="1">
                <a:solidFill>
                  <a:srgbClr val="050707"/>
                </a:solidFill>
                <a:latin typeface="Glacial Indifference"/>
              </a:rPr>
              <a:t>Форму</a:t>
            </a:r>
            <a:r>
              <a:rPr lang="en-US" sz="3375" dirty="0">
                <a:solidFill>
                  <a:srgbClr val="050707"/>
                </a:solidFill>
                <a:latin typeface="Glacial Indifference"/>
              </a:rPr>
              <a:t> </a:t>
            </a:r>
            <a:r>
              <a:rPr lang="en-US" sz="3375" dirty="0" err="1">
                <a:solidFill>
                  <a:srgbClr val="050707"/>
                </a:solidFill>
                <a:latin typeface="Glacial Indifference"/>
              </a:rPr>
              <a:t>заявки</a:t>
            </a:r>
            <a:r>
              <a:rPr lang="en-US" sz="3375" dirty="0">
                <a:solidFill>
                  <a:srgbClr val="050707"/>
                </a:solidFill>
                <a:latin typeface="Glacial Indifference"/>
              </a:rPr>
              <a:t> </a:t>
            </a:r>
            <a:r>
              <a:rPr lang="en-US" sz="3375" dirty="0" err="1">
                <a:solidFill>
                  <a:srgbClr val="050707"/>
                </a:solidFill>
                <a:latin typeface="Glacial Indifference"/>
              </a:rPr>
              <a:t>на</a:t>
            </a:r>
            <a:r>
              <a:rPr lang="en-US" sz="3375" dirty="0">
                <a:solidFill>
                  <a:srgbClr val="050707"/>
                </a:solidFill>
                <a:latin typeface="Glacial Indifference"/>
              </a:rPr>
              <a:t> </a:t>
            </a:r>
            <a:r>
              <a:rPr lang="en-US" sz="3375" dirty="0" err="1">
                <a:solidFill>
                  <a:srgbClr val="050707"/>
                </a:solidFill>
                <a:latin typeface="Glacial Indifference"/>
              </a:rPr>
              <a:t>участие</a:t>
            </a:r>
            <a:r>
              <a:rPr lang="en-US" sz="3375" dirty="0">
                <a:solidFill>
                  <a:srgbClr val="050707"/>
                </a:solidFill>
                <a:latin typeface="Glacial Indifference"/>
              </a:rPr>
              <a:t> в </a:t>
            </a:r>
            <a:r>
              <a:rPr lang="en-US" sz="3375" dirty="0" err="1">
                <a:solidFill>
                  <a:srgbClr val="050707"/>
                </a:solidFill>
                <a:latin typeface="Glacial Indifference"/>
              </a:rPr>
              <a:t>конкурсе</a:t>
            </a:r>
            <a:r>
              <a:rPr lang="en-US" sz="3375" dirty="0">
                <a:solidFill>
                  <a:srgbClr val="050707"/>
                </a:solidFill>
                <a:latin typeface="Glacial Indifference"/>
              </a:rPr>
              <a:t>,</a:t>
            </a:r>
          </a:p>
          <a:p>
            <a:pPr>
              <a:lnSpc>
                <a:spcPts val="5062"/>
              </a:lnSpc>
            </a:pPr>
            <a:r>
              <a:rPr lang="en-US" sz="3375" dirty="0">
                <a:solidFill>
                  <a:srgbClr val="050707"/>
                </a:solidFill>
                <a:latin typeface="Glacial Indifference"/>
              </a:rPr>
              <a:t> </a:t>
            </a:r>
            <a:r>
              <a:rPr lang="en-US" sz="3375" dirty="0" err="1">
                <a:solidFill>
                  <a:srgbClr val="050707"/>
                </a:solidFill>
                <a:latin typeface="Glacial Indifference"/>
              </a:rPr>
              <a:t>рекомендации</a:t>
            </a:r>
            <a:r>
              <a:rPr lang="en-US" sz="3375" dirty="0">
                <a:solidFill>
                  <a:srgbClr val="050707"/>
                </a:solidFill>
                <a:latin typeface="Glacial Indifference"/>
              </a:rPr>
              <a:t> </a:t>
            </a:r>
            <a:r>
              <a:rPr lang="en-US" sz="3375" dirty="0" err="1">
                <a:solidFill>
                  <a:srgbClr val="050707"/>
                </a:solidFill>
                <a:latin typeface="Glacial Indifference"/>
              </a:rPr>
              <a:t>по</a:t>
            </a:r>
            <a:r>
              <a:rPr lang="en-US" sz="3375" dirty="0">
                <a:solidFill>
                  <a:srgbClr val="050707"/>
                </a:solidFill>
                <a:latin typeface="Glacial Indifference"/>
              </a:rPr>
              <a:t> </a:t>
            </a:r>
            <a:r>
              <a:rPr lang="en-US" sz="3375" dirty="0" err="1">
                <a:solidFill>
                  <a:srgbClr val="050707"/>
                </a:solidFill>
                <a:latin typeface="Glacial Indifference"/>
              </a:rPr>
              <a:t>ее</a:t>
            </a:r>
            <a:r>
              <a:rPr lang="en-US" sz="3375" dirty="0">
                <a:solidFill>
                  <a:srgbClr val="050707"/>
                </a:solidFill>
                <a:latin typeface="Glacial Indifference"/>
              </a:rPr>
              <a:t> </a:t>
            </a:r>
            <a:r>
              <a:rPr lang="en-US" sz="3375" dirty="0" err="1">
                <a:solidFill>
                  <a:srgbClr val="050707"/>
                </a:solidFill>
                <a:latin typeface="Glacial Indifference"/>
              </a:rPr>
              <a:t>заполнению</a:t>
            </a:r>
            <a:r>
              <a:rPr lang="en-US" sz="3375" dirty="0">
                <a:solidFill>
                  <a:srgbClr val="050707"/>
                </a:solidFill>
                <a:latin typeface="Glacial Indifference"/>
              </a:rPr>
              <a:t>, </a:t>
            </a:r>
            <a:r>
              <a:rPr lang="en-US" sz="3375" dirty="0" err="1">
                <a:solidFill>
                  <a:srgbClr val="050707"/>
                </a:solidFill>
                <a:latin typeface="Glacial Indifference"/>
              </a:rPr>
              <a:t>консультации</a:t>
            </a:r>
            <a:r>
              <a:rPr lang="en-US" sz="3375" dirty="0">
                <a:solidFill>
                  <a:srgbClr val="050707"/>
                </a:solidFill>
                <a:latin typeface="Glacial Indifference"/>
              </a:rPr>
              <a:t>, </a:t>
            </a:r>
          </a:p>
          <a:p>
            <a:pPr>
              <a:lnSpc>
                <a:spcPts val="5062"/>
              </a:lnSpc>
            </a:pPr>
            <a:r>
              <a:rPr lang="en-US" sz="3375" dirty="0">
                <a:solidFill>
                  <a:srgbClr val="050707"/>
                </a:solidFill>
                <a:latin typeface="Glacial Indifference"/>
              </a:rPr>
              <a:t>а </a:t>
            </a:r>
            <a:r>
              <a:rPr lang="en-US" sz="3375" dirty="0" err="1">
                <a:solidFill>
                  <a:srgbClr val="050707"/>
                </a:solidFill>
                <a:latin typeface="Glacial Indifference"/>
              </a:rPr>
              <a:t>также</a:t>
            </a:r>
            <a:r>
              <a:rPr lang="en-US" sz="3375" dirty="0">
                <a:solidFill>
                  <a:srgbClr val="050707"/>
                </a:solidFill>
                <a:latin typeface="Glacial Indifference"/>
              </a:rPr>
              <a:t> </a:t>
            </a:r>
            <a:r>
              <a:rPr lang="en-US" sz="3375" dirty="0" err="1">
                <a:solidFill>
                  <a:srgbClr val="050707"/>
                </a:solidFill>
                <a:latin typeface="Glacial Indifference"/>
              </a:rPr>
              <a:t>дополнительную</a:t>
            </a:r>
            <a:r>
              <a:rPr lang="en-US" sz="3375" dirty="0">
                <a:solidFill>
                  <a:srgbClr val="050707"/>
                </a:solidFill>
                <a:latin typeface="Glacial Indifference"/>
              </a:rPr>
              <a:t> </a:t>
            </a:r>
            <a:r>
              <a:rPr lang="en-US" sz="3375" dirty="0" err="1">
                <a:solidFill>
                  <a:srgbClr val="050707"/>
                </a:solidFill>
                <a:latin typeface="Glacial Indifference"/>
              </a:rPr>
              <a:t>информацию</a:t>
            </a:r>
            <a:r>
              <a:rPr lang="en-US" sz="3375" dirty="0">
                <a:solidFill>
                  <a:srgbClr val="050707"/>
                </a:solidFill>
                <a:latin typeface="Glacial Indifference"/>
              </a:rPr>
              <a:t> </a:t>
            </a:r>
          </a:p>
          <a:p>
            <a:pPr>
              <a:lnSpc>
                <a:spcPts val="5062"/>
              </a:lnSpc>
            </a:pPr>
            <a:r>
              <a:rPr lang="en-US" sz="3375" dirty="0" err="1">
                <a:solidFill>
                  <a:srgbClr val="050707"/>
                </a:solidFill>
                <a:latin typeface="Glacial Indifference"/>
              </a:rPr>
              <a:t>можно</a:t>
            </a:r>
            <a:r>
              <a:rPr lang="en-US" sz="3375" dirty="0">
                <a:solidFill>
                  <a:srgbClr val="050707"/>
                </a:solidFill>
                <a:latin typeface="Glacial Indifference"/>
              </a:rPr>
              <a:t> </a:t>
            </a:r>
            <a:r>
              <a:rPr lang="en-US" sz="3375" dirty="0" err="1">
                <a:solidFill>
                  <a:srgbClr val="050707"/>
                </a:solidFill>
                <a:latin typeface="Glacial Indifference"/>
              </a:rPr>
              <a:t>получить</a:t>
            </a:r>
            <a:r>
              <a:rPr lang="en-US" sz="3375" dirty="0" smtClean="0">
                <a:solidFill>
                  <a:srgbClr val="050707"/>
                </a:solidFill>
                <a:latin typeface="Glacial Indifference"/>
              </a:rPr>
              <a:t>:</a:t>
            </a:r>
            <a:endParaRPr lang="ru-RU" sz="3375" dirty="0" smtClean="0">
              <a:solidFill>
                <a:srgbClr val="050707"/>
              </a:solidFill>
              <a:latin typeface="Glacial Indifference"/>
            </a:endParaRPr>
          </a:p>
          <a:p>
            <a:pPr>
              <a:lnSpc>
                <a:spcPts val="5062"/>
              </a:lnSpc>
            </a:pPr>
            <a:endParaRPr lang="en-US" sz="3375" dirty="0">
              <a:solidFill>
                <a:srgbClr val="050707"/>
              </a:solidFill>
              <a:latin typeface="Glacial Indifference"/>
            </a:endParaRP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58653973"/>
              </p:ext>
            </p:extLst>
          </p:nvPr>
        </p:nvGraphicFramePr>
        <p:xfrm>
          <a:off x="334704" y="4305301"/>
          <a:ext cx="10409496" cy="5273038"/>
        </p:xfrm>
        <a:graphic>
          <a:graphicData uri="http://schemas.openxmlformats.org/drawingml/2006/table">
            <a:tbl>
              <a:tblPr firstRow="1" firstCol="1" bandRow="1">
                <a:tableStyleId>{08FB837D-C827-4EFA-A057-4D05807E0F7C}</a:tableStyleId>
              </a:tblPr>
              <a:tblGrid>
                <a:gridCol w="2484696"/>
                <a:gridCol w="7924800"/>
              </a:tblGrid>
              <a:tr h="1066799">
                <a:tc>
                  <a:txBody>
                    <a:bodyPr/>
                    <a:lstStyle/>
                    <a:p>
                      <a:pPr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2800" dirty="0">
                          <a:solidFill>
                            <a:schemeClr val="tx1"/>
                          </a:solidFill>
                          <a:effectLst/>
                        </a:rPr>
                        <a:t>Адрес:</a:t>
                      </a:r>
                      <a:endParaRPr lang="ru-RU" sz="2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ru-RU" sz="2800" dirty="0">
                          <a:solidFill>
                            <a:schemeClr val="tx1"/>
                          </a:solidFill>
                          <a:effectLst/>
                        </a:rPr>
                        <a:t>Новосибирская область, Баганский район, с. Баган</a:t>
                      </a:r>
                      <a:r>
                        <a:rPr lang="ru-RU" sz="2800">
                          <a:solidFill>
                            <a:schemeClr val="tx1"/>
                          </a:solidFill>
                          <a:effectLst/>
                        </a:rPr>
                        <a:t>, </a:t>
                      </a:r>
                      <a:r>
                        <a:rPr lang="ru-RU" sz="2800" smtClean="0">
                          <a:solidFill>
                            <a:schemeClr val="tx1"/>
                          </a:solidFill>
                          <a:effectLst/>
                        </a:rPr>
                        <a:t>ул</a:t>
                      </a:r>
                      <a:r>
                        <a:rPr lang="ru-RU" sz="2800" dirty="0">
                          <a:solidFill>
                            <a:schemeClr val="tx1"/>
                          </a:solidFill>
                          <a:effectLst/>
                        </a:rPr>
                        <a:t>. М. Горького, 21, </a:t>
                      </a:r>
                      <a:r>
                        <a:rPr lang="ru-RU" sz="2800" dirty="0" err="1">
                          <a:solidFill>
                            <a:schemeClr val="tx1"/>
                          </a:solidFill>
                          <a:effectLst/>
                        </a:rPr>
                        <a:t>каб</a:t>
                      </a:r>
                      <a:r>
                        <a:rPr lang="ru-RU" sz="2800" dirty="0">
                          <a:solidFill>
                            <a:schemeClr val="tx1"/>
                          </a:solidFill>
                          <a:effectLst/>
                        </a:rPr>
                        <a:t>. №15</a:t>
                      </a:r>
                      <a:endParaRPr lang="ru-RU" sz="2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1666001">
                <a:tc>
                  <a:txBody>
                    <a:bodyPr/>
                    <a:lstStyle/>
                    <a:p>
                      <a:pPr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2400">
                          <a:effectLst/>
                        </a:rPr>
                        <a:t>Организация – оператор:</a:t>
                      </a:r>
                      <a:endParaRPr lang="ru-RU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2800" dirty="0">
                          <a:effectLst/>
                        </a:rPr>
                        <a:t>Местная общественная организация по поддержке общественных инициатив «Ресурсный центр Баганского района Новосибирской области»</a:t>
                      </a:r>
                      <a:endParaRPr lang="ru-RU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762000">
                <a:tc>
                  <a:txBody>
                    <a:bodyPr/>
                    <a:lstStyle/>
                    <a:p>
                      <a:pPr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2400" dirty="0">
                          <a:effectLst/>
                        </a:rPr>
                        <a:t>Телефон: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2800" dirty="0">
                          <a:effectLst/>
                        </a:rPr>
                        <a:t>8 (383-53) 22-449</a:t>
                      </a:r>
                      <a:endParaRPr lang="ru-RU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716810">
                <a:tc>
                  <a:txBody>
                    <a:bodyPr/>
                    <a:lstStyle/>
                    <a:p>
                      <a:pPr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400">
                          <a:effectLst/>
                        </a:rPr>
                        <a:t>E-mail: </a:t>
                      </a:r>
                      <a:endParaRPr lang="ru-RU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800" u="sng" dirty="0" err="1" smtClean="0">
                          <a:effectLst/>
                          <a:hlinkClick r:id="rId6"/>
                        </a:rPr>
                        <a:t>n.n</a:t>
                      </a:r>
                      <a:r>
                        <a:rPr lang="ru-RU" sz="2800" u="sng" smtClean="0">
                          <a:effectLst/>
                          <a:hlinkClick r:id="rId6"/>
                        </a:rPr>
                        <a:t>.</a:t>
                      </a:r>
                      <a:r>
                        <a:rPr lang="en-US" sz="2800" u="sng" smtClean="0">
                          <a:effectLst/>
                          <a:hlinkClick r:id="rId6"/>
                        </a:rPr>
                        <a:t>bagan21@bk.ru</a:t>
                      </a:r>
                      <a:endParaRPr lang="ru-RU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1061428">
                <a:tc>
                  <a:txBody>
                    <a:bodyPr/>
                    <a:lstStyle/>
                    <a:p>
                      <a:pPr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2400" dirty="0">
                          <a:effectLst/>
                        </a:rPr>
                        <a:t>Контактное лицо: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2800" dirty="0" err="1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Нефёдова</a:t>
                      </a:r>
                      <a:r>
                        <a:rPr lang="ru-RU" sz="2800" baseline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Наталья Сергеевна</a:t>
                      </a:r>
                      <a:endParaRPr lang="ru-RU" sz="2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10572170">
            <a:off x="-2827208" y="147021"/>
            <a:ext cx="16381899" cy="9992958"/>
          </a:xfrm>
          <a:prstGeom prst="rect">
            <a:avLst/>
          </a:prstGeom>
        </p:spPr>
      </p:pic>
      <p:grpSp>
        <p:nvGrpSpPr>
          <p:cNvPr id="3" name="Group 3"/>
          <p:cNvGrpSpPr>
            <a:grpSpLocks noChangeAspect="1"/>
          </p:cNvGrpSpPr>
          <p:nvPr/>
        </p:nvGrpSpPr>
        <p:grpSpPr>
          <a:xfrm rot="-301822">
            <a:off x="10568083" y="2703467"/>
            <a:ext cx="7904992" cy="4527165"/>
            <a:chOff x="0" y="0"/>
            <a:chExt cx="2288540" cy="1310640"/>
          </a:xfrm>
        </p:grpSpPr>
        <p:sp>
          <p:nvSpPr>
            <p:cNvPr id="4" name="Freeform 4"/>
            <p:cNvSpPr/>
            <p:nvPr/>
          </p:nvSpPr>
          <p:spPr>
            <a:xfrm>
              <a:off x="3810" y="0"/>
              <a:ext cx="2287270" cy="1313180"/>
            </a:xfrm>
            <a:custGeom>
              <a:avLst/>
              <a:gdLst/>
              <a:ahLst/>
              <a:cxnLst/>
              <a:rect l="l" t="t" r="r" b="b"/>
              <a:pathLst>
                <a:path w="2287270" h="1313180">
                  <a:moveTo>
                    <a:pt x="864870" y="1216660"/>
                  </a:moveTo>
                  <a:cubicBezTo>
                    <a:pt x="858520" y="1219200"/>
                    <a:pt x="849630" y="1224280"/>
                    <a:pt x="842010" y="1225550"/>
                  </a:cubicBezTo>
                  <a:cubicBezTo>
                    <a:pt x="824230" y="1228090"/>
                    <a:pt x="805180" y="1226820"/>
                    <a:pt x="787400" y="1229360"/>
                  </a:cubicBezTo>
                  <a:cubicBezTo>
                    <a:pt x="774700" y="1230630"/>
                    <a:pt x="763270" y="1235710"/>
                    <a:pt x="751840" y="1236980"/>
                  </a:cubicBezTo>
                  <a:cubicBezTo>
                    <a:pt x="711200" y="1243330"/>
                    <a:pt x="670560" y="1248410"/>
                    <a:pt x="628650" y="1254760"/>
                  </a:cubicBezTo>
                  <a:cubicBezTo>
                    <a:pt x="613410" y="1257300"/>
                    <a:pt x="598170" y="1257300"/>
                    <a:pt x="582930" y="1257300"/>
                  </a:cubicBezTo>
                  <a:cubicBezTo>
                    <a:pt x="582930" y="1256030"/>
                    <a:pt x="581660" y="1253490"/>
                    <a:pt x="581660" y="1252220"/>
                  </a:cubicBezTo>
                  <a:cubicBezTo>
                    <a:pt x="571500" y="1257300"/>
                    <a:pt x="563880" y="1264920"/>
                    <a:pt x="556260" y="1263650"/>
                  </a:cubicBezTo>
                  <a:cubicBezTo>
                    <a:pt x="528320" y="1261110"/>
                    <a:pt x="506730" y="1281430"/>
                    <a:pt x="480060" y="1280160"/>
                  </a:cubicBezTo>
                  <a:lnTo>
                    <a:pt x="462280" y="1280160"/>
                  </a:lnTo>
                  <a:cubicBezTo>
                    <a:pt x="450850" y="1280160"/>
                    <a:pt x="439420" y="1280160"/>
                    <a:pt x="426720" y="1283970"/>
                  </a:cubicBezTo>
                  <a:cubicBezTo>
                    <a:pt x="422910" y="1280160"/>
                    <a:pt x="417830" y="1276350"/>
                    <a:pt x="416560" y="1273810"/>
                  </a:cubicBezTo>
                  <a:cubicBezTo>
                    <a:pt x="408940" y="1277620"/>
                    <a:pt x="402590" y="1281430"/>
                    <a:pt x="397510" y="1283970"/>
                  </a:cubicBezTo>
                  <a:cubicBezTo>
                    <a:pt x="384810" y="1289050"/>
                    <a:pt x="372110" y="1295400"/>
                    <a:pt x="359410" y="1300480"/>
                  </a:cubicBezTo>
                  <a:cubicBezTo>
                    <a:pt x="349250" y="1304290"/>
                    <a:pt x="339090" y="1306830"/>
                    <a:pt x="328930" y="1309370"/>
                  </a:cubicBezTo>
                  <a:cubicBezTo>
                    <a:pt x="312420" y="1313180"/>
                    <a:pt x="279400" y="1287780"/>
                    <a:pt x="280670" y="1271270"/>
                  </a:cubicBezTo>
                  <a:cubicBezTo>
                    <a:pt x="280670" y="1268730"/>
                    <a:pt x="284480" y="1266190"/>
                    <a:pt x="285750" y="1264920"/>
                  </a:cubicBezTo>
                  <a:cubicBezTo>
                    <a:pt x="270510" y="1259840"/>
                    <a:pt x="259080" y="1249680"/>
                    <a:pt x="251460" y="1235710"/>
                  </a:cubicBezTo>
                  <a:cubicBezTo>
                    <a:pt x="245110" y="1223010"/>
                    <a:pt x="237490" y="1210310"/>
                    <a:pt x="229870" y="1195070"/>
                  </a:cubicBezTo>
                  <a:cubicBezTo>
                    <a:pt x="238760" y="1187450"/>
                    <a:pt x="250190" y="1178560"/>
                    <a:pt x="261620" y="1169670"/>
                  </a:cubicBezTo>
                  <a:cubicBezTo>
                    <a:pt x="270510" y="1163320"/>
                    <a:pt x="273050" y="1158240"/>
                    <a:pt x="264160" y="1149350"/>
                  </a:cubicBezTo>
                  <a:cubicBezTo>
                    <a:pt x="252730" y="1137920"/>
                    <a:pt x="241300" y="1126490"/>
                    <a:pt x="231140" y="1112520"/>
                  </a:cubicBezTo>
                  <a:cubicBezTo>
                    <a:pt x="224790" y="1104900"/>
                    <a:pt x="224790" y="1093470"/>
                    <a:pt x="219710" y="1084580"/>
                  </a:cubicBezTo>
                  <a:cubicBezTo>
                    <a:pt x="209550" y="1070610"/>
                    <a:pt x="196850" y="1062990"/>
                    <a:pt x="177800" y="1066800"/>
                  </a:cubicBezTo>
                  <a:cubicBezTo>
                    <a:pt x="165100" y="1069340"/>
                    <a:pt x="149860" y="1065530"/>
                    <a:pt x="137160" y="1065530"/>
                  </a:cubicBezTo>
                  <a:cubicBezTo>
                    <a:pt x="130810" y="1059180"/>
                    <a:pt x="121920" y="1052830"/>
                    <a:pt x="116840" y="1043940"/>
                  </a:cubicBezTo>
                  <a:cubicBezTo>
                    <a:pt x="104140" y="1023620"/>
                    <a:pt x="92710" y="1002030"/>
                    <a:pt x="81280" y="981710"/>
                  </a:cubicBezTo>
                  <a:cubicBezTo>
                    <a:pt x="73660" y="969010"/>
                    <a:pt x="64770" y="957580"/>
                    <a:pt x="57150" y="944880"/>
                  </a:cubicBezTo>
                  <a:cubicBezTo>
                    <a:pt x="53340" y="938530"/>
                    <a:pt x="53340" y="929640"/>
                    <a:pt x="53340" y="923290"/>
                  </a:cubicBezTo>
                  <a:cubicBezTo>
                    <a:pt x="54610" y="908050"/>
                    <a:pt x="45720" y="899160"/>
                    <a:pt x="34290" y="890270"/>
                  </a:cubicBezTo>
                  <a:cubicBezTo>
                    <a:pt x="22860" y="881380"/>
                    <a:pt x="19050" y="857250"/>
                    <a:pt x="25400" y="845820"/>
                  </a:cubicBezTo>
                  <a:cubicBezTo>
                    <a:pt x="17780" y="839470"/>
                    <a:pt x="10160" y="833120"/>
                    <a:pt x="0" y="825500"/>
                  </a:cubicBezTo>
                  <a:cubicBezTo>
                    <a:pt x="17780" y="815340"/>
                    <a:pt x="31750" y="807720"/>
                    <a:pt x="45720" y="798830"/>
                  </a:cubicBezTo>
                  <a:cubicBezTo>
                    <a:pt x="60960" y="791210"/>
                    <a:pt x="74930" y="782320"/>
                    <a:pt x="93980" y="773430"/>
                  </a:cubicBezTo>
                  <a:cubicBezTo>
                    <a:pt x="81280" y="739140"/>
                    <a:pt x="67310" y="702310"/>
                    <a:pt x="52070" y="665480"/>
                  </a:cubicBezTo>
                  <a:cubicBezTo>
                    <a:pt x="58420" y="660400"/>
                    <a:pt x="64770" y="655320"/>
                    <a:pt x="69850" y="650240"/>
                  </a:cubicBezTo>
                  <a:cubicBezTo>
                    <a:pt x="55880" y="635000"/>
                    <a:pt x="45720" y="618490"/>
                    <a:pt x="34290" y="600710"/>
                  </a:cubicBezTo>
                  <a:cubicBezTo>
                    <a:pt x="33020" y="599440"/>
                    <a:pt x="36830" y="595630"/>
                    <a:pt x="35560" y="593090"/>
                  </a:cubicBezTo>
                  <a:cubicBezTo>
                    <a:pt x="34290" y="584200"/>
                    <a:pt x="31750" y="575310"/>
                    <a:pt x="29210" y="566420"/>
                  </a:cubicBezTo>
                  <a:cubicBezTo>
                    <a:pt x="25400" y="556260"/>
                    <a:pt x="20320" y="544830"/>
                    <a:pt x="17780" y="534670"/>
                  </a:cubicBezTo>
                  <a:cubicBezTo>
                    <a:pt x="13970" y="523240"/>
                    <a:pt x="10160" y="511810"/>
                    <a:pt x="6350" y="496570"/>
                  </a:cubicBezTo>
                  <a:cubicBezTo>
                    <a:pt x="27940" y="485140"/>
                    <a:pt x="48260" y="468630"/>
                    <a:pt x="77470" y="466090"/>
                  </a:cubicBezTo>
                  <a:cubicBezTo>
                    <a:pt x="102870" y="463550"/>
                    <a:pt x="127000" y="455930"/>
                    <a:pt x="151130" y="450850"/>
                  </a:cubicBezTo>
                  <a:cubicBezTo>
                    <a:pt x="152400" y="450850"/>
                    <a:pt x="154940" y="449580"/>
                    <a:pt x="156210" y="449580"/>
                  </a:cubicBezTo>
                  <a:cubicBezTo>
                    <a:pt x="200660" y="441960"/>
                    <a:pt x="200660" y="440690"/>
                    <a:pt x="182880" y="400050"/>
                  </a:cubicBezTo>
                  <a:cubicBezTo>
                    <a:pt x="175260" y="382270"/>
                    <a:pt x="171450" y="363220"/>
                    <a:pt x="168910" y="345440"/>
                  </a:cubicBezTo>
                  <a:cubicBezTo>
                    <a:pt x="167640" y="337820"/>
                    <a:pt x="175260" y="330200"/>
                    <a:pt x="179070" y="321310"/>
                  </a:cubicBezTo>
                  <a:cubicBezTo>
                    <a:pt x="177800" y="321310"/>
                    <a:pt x="176530" y="318770"/>
                    <a:pt x="173990" y="317500"/>
                  </a:cubicBezTo>
                  <a:cubicBezTo>
                    <a:pt x="162560" y="316230"/>
                    <a:pt x="146050" y="318770"/>
                    <a:pt x="139700" y="312420"/>
                  </a:cubicBezTo>
                  <a:cubicBezTo>
                    <a:pt x="127000" y="299720"/>
                    <a:pt x="114300" y="283210"/>
                    <a:pt x="110490" y="265430"/>
                  </a:cubicBezTo>
                  <a:cubicBezTo>
                    <a:pt x="100330" y="228600"/>
                    <a:pt x="95250" y="190500"/>
                    <a:pt x="88900" y="152400"/>
                  </a:cubicBezTo>
                  <a:cubicBezTo>
                    <a:pt x="127000" y="120650"/>
                    <a:pt x="175260" y="118110"/>
                    <a:pt x="219710" y="107950"/>
                  </a:cubicBezTo>
                  <a:cubicBezTo>
                    <a:pt x="243840" y="101600"/>
                    <a:pt x="267970" y="93980"/>
                    <a:pt x="293370" y="87630"/>
                  </a:cubicBezTo>
                  <a:cubicBezTo>
                    <a:pt x="320040" y="81280"/>
                    <a:pt x="346710" y="73660"/>
                    <a:pt x="373380" y="69850"/>
                  </a:cubicBezTo>
                  <a:cubicBezTo>
                    <a:pt x="420370" y="62230"/>
                    <a:pt x="468630" y="55880"/>
                    <a:pt x="516890" y="49530"/>
                  </a:cubicBezTo>
                  <a:cubicBezTo>
                    <a:pt x="553720" y="44450"/>
                    <a:pt x="590550" y="41910"/>
                    <a:pt x="626110" y="38100"/>
                  </a:cubicBezTo>
                  <a:cubicBezTo>
                    <a:pt x="673100" y="33020"/>
                    <a:pt x="718820" y="26670"/>
                    <a:pt x="765810" y="22860"/>
                  </a:cubicBezTo>
                  <a:cubicBezTo>
                    <a:pt x="800100" y="20320"/>
                    <a:pt x="834390" y="25400"/>
                    <a:pt x="867410" y="19050"/>
                  </a:cubicBezTo>
                  <a:cubicBezTo>
                    <a:pt x="924560" y="6350"/>
                    <a:pt x="982980" y="8890"/>
                    <a:pt x="1040130" y="3810"/>
                  </a:cubicBezTo>
                  <a:cubicBezTo>
                    <a:pt x="1090930" y="0"/>
                    <a:pt x="1141730" y="1270"/>
                    <a:pt x="1192530" y="1270"/>
                  </a:cubicBezTo>
                  <a:cubicBezTo>
                    <a:pt x="1242060" y="1270"/>
                    <a:pt x="1290320" y="0"/>
                    <a:pt x="1339850" y="2540"/>
                  </a:cubicBezTo>
                  <a:cubicBezTo>
                    <a:pt x="1408430" y="5080"/>
                    <a:pt x="1478280" y="8890"/>
                    <a:pt x="1546860" y="12700"/>
                  </a:cubicBezTo>
                  <a:cubicBezTo>
                    <a:pt x="1593850" y="15240"/>
                    <a:pt x="1639570" y="16510"/>
                    <a:pt x="1686560" y="20320"/>
                  </a:cubicBezTo>
                  <a:cubicBezTo>
                    <a:pt x="1719580" y="22860"/>
                    <a:pt x="1753870" y="26670"/>
                    <a:pt x="1786890" y="31750"/>
                  </a:cubicBezTo>
                  <a:cubicBezTo>
                    <a:pt x="1830070" y="38100"/>
                    <a:pt x="1874520" y="44450"/>
                    <a:pt x="1917700" y="52070"/>
                  </a:cubicBezTo>
                  <a:cubicBezTo>
                    <a:pt x="1955800" y="58420"/>
                    <a:pt x="1992630" y="67310"/>
                    <a:pt x="2029460" y="76200"/>
                  </a:cubicBezTo>
                  <a:cubicBezTo>
                    <a:pt x="2040890" y="78740"/>
                    <a:pt x="2048510" y="96520"/>
                    <a:pt x="2045970" y="110490"/>
                  </a:cubicBezTo>
                  <a:cubicBezTo>
                    <a:pt x="2044700" y="121920"/>
                    <a:pt x="2043430" y="134620"/>
                    <a:pt x="2043430" y="146050"/>
                  </a:cubicBezTo>
                  <a:cubicBezTo>
                    <a:pt x="2043430" y="163830"/>
                    <a:pt x="2034540" y="172720"/>
                    <a:pt x="2016760" y="175260"/>
                  </a:cubicBezTo>
                  <a:cubicBezTo>
                    <a:pt x="2021840" y="179070"/>
                    <a:pt x="2025650" y="181610"/>
                    <a:pt x="2030730" y="185420"/>
                  </a:cubicBezTo>
                  <a:cubicBezTo>
                    <a:pt x="2021840" y="190500"/>
                    <a:pt x="2012950" y="194310"/>
                    <a:pt x="2004060" y="198120"/>
                  </a:cubicBezTo>
                  <a:cubicBezTo>
                    <a:pt x="2005330" y="201930"/>
                    <a:pt x="2007870" y="205740"/>
                    <a:pt x="2010410" y="212090"/>
                  </a:cubicBezTo>
                  <a:lnTo>
                    <a:pt x="1998980" y="215900"/>
                  </a:lnTo>
                  <a:cubicBezTo>
                    <a:pt x="2001520" y="218440"/>
                    <a:pt x="2002790" y="222250"/>
                    <a:pt x="2004060" y="222250"/>
                  </a:cubicBezTo>
                  <a:cubicBezTo>
                    <a:pt x="2039620" y="224790"/>
                    <a:pt x="2039620" y="251460"/>
                    <a:pt x="2040890" y="275590"/>
                  </a:cubicBezTo>
                  <a:cubicBezTo>
                    <a:pt x="2042160" y="297180"/>
                    <a:pt x="2040890" y="318770"/>
                    <a:pt x="2039620" y="340360"/>
                  </a:cubicBezTo>
                  <a:cubicBezTo>
                    <a:pt x="2039620" y="346710"/>
                    <a:pt x="2034540" y="351790"/>
                    <a:pt x="2034540" y="354330"/>
                  </a:cubicBezTo>
                  <a:cubicBezTo>
                    <a:pt x="2025650" y="355600"/>
                    <a:pt x="2019300" y="355600"/>
                    <a:pt x="2014220" y="356870"/>
                  </a:cubicBezTo>
                  <a:cubicBezTo>
                    <a:pt x="2018030" y="363220"/>
                    <a:pt x="2020570" y="373380"/>
                    <a:pt x="2026920" y="374650"/>
                  </a:cubicBezTo>
                  <a:cubicBezTo>
                    <a:pt x="2053590" y="383540"/>
                    <a:pt x="2081530" y="391160"/>
                    <a:pt x="2109470" y="397510"/>
                  </a:cubicBezTo>
                  <a:cubicBezTo>
                    <a:pt x="2132330" y="402590"/>
                    <a:pt x="2152650" y="407670"/>
                    <a:pt x="2151380" y="438150"/>
                  </a:cubicBezTo>
                  <a:cubicBezTo>
                    <a:pt x="2150110" y="461010"/>
                    <a:pt x="2152650" y="485140"/>
                    <a:pt x="2155190" y="509270"/>
                  </a:cubicBezTo>
                  <a:cubicBezTo>
                    <a:pt x="2156460" y="524510"/>
                    <a:pt x="2150110" y="534670"/>
                    <a:pt x="2133600" y="538480"/>
                  </a:cubicBezTo>
                  <a:cubicBezTo>
                    <a:pt x="2136140" y="539750"/>
                    <a:pt x="2138680" y="539750"/>
                    <a:pt x="2146300" y="542290"/>
                  </a:cubicBezTo>
                  <a:cubicBezTo>
                    <a:pt x="2134870" y="542290"/>
                    <a:pt x="2129790" y="543560"/>
                    <a:pt x="2124710" y="543560"/>
                  </a:cubicBezTo>
                  <a:cubicBezTo>
                    <a:pt x="2120900" y="553720"/>
                    <a:pt x="2117090" y="562610"/>
                    <a:pt x="2115820" y="571500"/>
                  </a:cubicBezTo>
                  <a:cubicBezTo>
                    <a:pt x="2114550" y="582930"/>
                    <a:pt x="2106930" y="585470"/>
                    <a:pt x="2099310" y="586740"/>
                  </a:cubicBezTo>
                  <a:cubicBezTo>
                    <a:pt x="2075180" y="589280"/>
                    <a:pt x="2051050" y="598170"/>
                    <a:pt x="2032000" y="586740"/>
                  </a:cubicBezTo>
                  <a:cubicBezTo>
                    <a:pt x="2014220" y="589280"/>
                    <a:pt x="2000250" y="590550"/>
                    <a:pt x="1987550" y="593090"/>
                  </a:cubicBezTo>
                  <a:lnTo>
                    <a:pt x="1987550" y="594360"/>
                  </a:lnTo>
                  <a:cubicBezTo>
                    <a:pt x="2002790" y="596900"/>
                    <a:pt x="2018030" y="599440"/>
                    <a:pt x="2032000" y="603250"/>
                  </a:cubicBezTo>
                  <a:cubicBezTo>
                    <a:pt x="2067560" y="609600"/>
                    <a:pt x="2104390" y="617220"/>
                    <a:pt x="2139950" y="623570"/>
                  </a:cubicBezTo>
                  <a:cubicBezTo>
                    <a:pt x="2174240" y="629920"/>
                    <a:pt x="2207260" y="636270"/>
                    <a:pt x="2241550" y="643890"/>
                  </a:cubicBezTo>
                  <a:cubicBezTo>
                    <a:pt x="2256790" y="647700"/>
                    <a:pt x="2273300" y="650240"/>
                    <a:pt x="2279650" y="666750"/>
                  </a:cubicBezTo>
                  <a:cubicBezTo>
                    <a:pt x="2283460" y="675640"/>
                    <a:pt x="2283460" y="687070"/>
                    <a:pt x="2284730" y="697230"/>
                  </a:cubicBezTo>
                  <a:cubicBezTo>
                    <a:pt x="2286000" y="713740"/>
                    <a:pt x="2287270" y="731520"/>
                    <a:pt x="2287270" y="748030"/>
                  </a:cubicBezTo>
                  <a:cubicBezTo>
                    <a:pt x="2287270" y="769620"/>
                    <a:pt x="2279650" y="777240"/>
                    <a:pt x="2259330" y="781050"/>
                  </a:cubicBezTo>
                  <a:cubicBezTo>
                    <a:pt x="2247900" y="784860"/>
                    <a:pt x="2268220" y="817880"/>
                    <a:pt x="2235200" y="803910"/>
                  </a:cubicBezTo>
                  <a:cubicBezTo>
                    <a:pt x="2236470" y="811530"/>
                    <a:pt x="2239010" y="819150"/>
                    <a:pt x="2241550" y="829310"/>
                  </a:cubicBezTo>
                  <a:lnTo>
                    <a:pt x="2155190" y="829310"/>
                  </a:lnTo>
                  <a:cubicBezTo>
                    <a:pt x="2155190" y="847090"/>
                    <a:pt x="2156460" y="862330"/>
                    <a:pt x="2153920" y="876300"/>
                  </a:cubicBezTo>
                  <a:cubicBezTo>
                    <a:pt x="2152650" y="881380"/>
                    <a:pt x="2142490" y="886460"/>
                    <a:pt x="2136140" y="889000"/>
                  </a:cubicBezTo>
                  <a:cubicBezTo>
                    <a:pt x="2132330" y="890270"/>
                    <a:pt x="2125980" y="887730"/>
                    <a:pt x="2122170" y="887730"/>
                  </a:cubicBezTo>
                  <a:cubicBezTo>
                    <a:pt x="2123440" y="901700"/>
                    <a:pt x="2134870" y="914400"/>
                    <a:pt x="2120900" y="928370"/>
                  </a:cubicBezTo>
                  <a:cubicBezTo>
                    <a:pt x="2119630" y="929640"/>
                    <a:pt x="2120900" y="934720"/>
                    <a:pt x="2120900" y="937260"/>
                  </a:cubicBezTo>
                  <a:cubicBezTo>
                    <a:pt x="2120900" y="952500"/>
                    <a:pt x="2113280" y="958850"/>
                    <a:pt x="2095500" y="955040"/>
                  </a:cubicBezTo>
                  <a:cubicBezTo>
                    <a:pt x="2099310" y="963930"/>
                    <a:pt x="2084070" y="970280"/>
                    <a:pt x="2096770" y="979170"/>
                  </a:cubicBezTo>
                  <a:cubicBezTo>
                    <a:pt x="2094230" y="981710"/>
                    <a:pt x="2091690" y="984250"/>
                    <a:pt x="2089150" y="985520"/>
                  </a:cubicBezTo>
                  <a:cubicBezTo>
                    <a:pt x="2086610" y="986790"/>
                    <a:pt x="2082800" y="984250"/>
                    <a:pt x="2080260" y="984250"/>
                  </a:cubicBezTo>
                  <a:cubicBezTo>
                    <a:pt x="2080260" y="988060"/>
                    <a:pt x="2081530" y="991870"/>
                    <a:pt x="2081530" y="996950"/>
                  </a:cubicBezTo>
                  <a:cubicBezTo>
                    <a:pt x="2081530" y="1002030"/>
                    <a:pt x="2080260" y="1007110"/>
                    <a:pt x="2078990" y="1012190"/>
                  </a:cubicBezTo>
                  <a:cubicBezTo>
                    <a:pt x="2077720" y="1014730"/>
                    <a:pt x="2071370" y="1014730"/>
                    <a:pt x="2067560" y="1014730"/>
                  </a:cubicBezTo>
                  <a:cubicBezTo>
                    <a:pt x="2061210" y="1013460"/>
                    <a:pt x="2053590" y="1010920"/>
                    <a:pt x="2047240" y="1009650"/>
                  </a:cubicBezTo>
                  <a:cubicBezTo>
                    <a:pt x="2024380" y="1007110"/>
                    <a:pt x="2015490" y="1016000"/>
                    <a:pt x="2018030" y="1040130"/>
                  </a:cubicBezTo>
                  <a:cubicBezTo>
                    <a:pt x="2012950" y="1042670"/>
                    <a:pt x="2007870" y="1043940"/>
                    <a:pt x="2001520" y="1046480"/>
                  </a:cubicBezTo>
                  <a:cubicBezTo>
                    <a:pt x="2004060" y="1056640"/>
                    <a:pt x="2018030" y="1068070"/>
                    <a:pt x="1997710" y="1078230"/>
                  </a:cubicBezTo>
                  <a:cubicBezTo>
                    <a:pt x="2011680" y="1090930"/>
                    <a:pt x="2006600" y="1097280"/>
                    <a:pt x="1991360" y="1098550"/>
                  </a:cubicBezTo>
                  <a:cubicBezTo>
                    <a:pt x="1967230" y="1099820"/>
                    <a:pt x="1943100" y="1098550"/>
                    <a:pt x="1920240" y="1098550"/>
                  </a:cubicBezTo>
                  <a:cubicBezTo>
                    <a:pt x="1916430" y="1103630"/>
                    <a:pt x="1913890" y="1109980"/>
                    <a:pt x="1910080" y="1111250"/>
                  </a:cubicBezTo>
                  <a:cubicBezTo>
                    <a:pt x="1897380" y="1115060"/>
                    <a:pt x="1887220" y="1115060"/>
                    <a:pt x="1894840" y="1134110"/>
                  </a:cubicBezTo>
                  <a:cubicBezTo>
                    <a:pt x="1897380" y="1141730"/>
                    <a:pt x="1891030" y="1153160"/>
                    <a:pt x="1887220" y="1167130"/>
                  </a:cubicBezTo>
                  <a:cubicBezTo>
                    <a:pt x="1875790" y="1169670"/>
                    <a:pt x="1861820" y="1173480"/>
                    <a:pt x="1847850" y="1173480"/>
                  </a:cubicBezTo>
                  <a:cubicBezTo>
                    <a:pt x="1816100" y="1176020"/>
                    <a:pt x="1784350" y="1178560"/>
                    <a:pt x="1752600" y="1178560"/>
                  </a:cubicBezTo>
                  <a:cubicBezTo>
                    <a:pt x="1743710" y="1178560"/>
                    <a:pt x="1734820" y="1170940"/>
                    <a:pt x="1725930" y="1170940"/>
                  </a:cubicBezTo>
                  <a:cubicBezTo>
                    <a:pt x="1714500" y="1170940"/>
                    <a:pt x="1700530" y="1173480"/>
                    <a:pt x="1690370" y="1178560"/>
                  </a:cubicBezTo>
                  <a:cubicBezTo>
                    <a:pt x="1670049" y="1189990"/>
                    <a:pt x="1650999" y="1197610"/>
                    <a:pt x="1626870" y="1192530"/>
                  </a:cubicBezTo>
                  <a:cubicBezTo>
                    <a:pt x="1611630" y="1189990"/>
                    <a:pt x="1595120" y="1195070"/>
                    <a:pt x="1579880" y="1191260"/>
                  </a:cubicBezTo>
                  <a:cubicBezTo>
                    <a:pt x="1555750" y="1186180"/>
                    <a:pt x="1531620" y="1192530"/>
                    <a:pt x="1507490" y="1192530"/>
                  </a:cubicBezTo>
                  <a:cubicBezTo>
                    <a:pt x="1482090" y="1192530"/>
                    <a:pt x="1455420" y="1192530"/>
                    <a:pt x="1430020" y="1193800"/>
                  </a:cubicBezTo>
                  <a:cubicBezTo>
                    <a:pt x="1397000" y="1193800"/>
                    <a:pt x="1363980" y="1198880"/>
                    <a:pt x="1332230" y="1193800"/>
                  </a:cubicBezTo>
                  <a:cubicBezTo>
                    <a:pt x="1310640" y="1191260"/>
                    <a:pt x="1289050" y="1200150"/>
                    <a:pt x="1270000" y="1195070"/>
                  </a:cubicBezTo>
                  <a:cubicBezTo>
                    <a:pt x="1236980" y="1188720"/>
                    <a:pt x="1206500" y="1202690"/>
                    <a:pt x="1174750" y="1197610"/>
                  </a:cubicBezTo>
                  <a:cubicBezTo>
                    <a:pt x="1155700" y="1195070"/>
                    <a:pt x="1131570" y="1191260"/>
                    <a:pt x="1116330" y="1198880"/>
                  </a:cubicBezTo>
                  <a:cubicBezTo>
                    <a:pt x="1106170" y="1203960"/>
                    <a:pt x="1102360" y="1198880"/>
                    <a:pt x="1094740" y="1198880"/>
                  </a:cubicBezTo>
                  <a:cubicBezTo>
                    <a:pt x="1092200" y="1198880"/>
                    <a:pt x="1090930" y="1200150"/>
                    <a:pt x="1088390" y="1201420"/>
                  </a:cubicBezTo>
                  <a:cubicBezTo>
                    <a:pt x="1080770" y="1202690"/>
                    <a:pt x="1078230" y="1206500"/>
                    <a:pt x="1075690" y="1206500"/>
                  </a:cubicBezTo>
                  <a:cubicBezTo>
                    <a:pt x="1046480" y="1206500"/>
                    <a:pt x="1018540" y="1203960"/>
                    <a:pt x="989330" y="1203960"/>
                  </a:cubicBezTo>
                  <a:cubicBezTo>
                    <a:pt x="976630" y="1203960"/>
                    <a:pt x="963930" y="1209040"/>
                    <a:pt x="951230" y="1211580"/>
                  </a:cubicBezTo>
                  <a:cubicBezTo>
                    <a:pt x="927100" y="1215390"/>
                    <a:pt x="901700" y="1219200"/>
                    <a:pt x="876300" y="1221740"/>
                  </a:cubicBezTo>
                  <a:cubicBezTo>
                    <a:pt x="873760" y="1223010"/>
                    <a:pt x="869950" y="1219200"/>
                    <a:pt x="864870" y="1216660"/>
                  </a:cubicBezTo>
                  <a:close/>
                </a:path>
              </a:pathLst>
            </a:custGeom>
            <a:blipFill>
              <a:blip r:embed="rId3"/>
              <a:stretch>
                <a:fillRect l="166" t="-8187" r="-110" b="-8192"/>
              </a:stretch>
            </a:blipFill>
          </p:spPr>
        </p:sp>
      </p:grpSp>
      <p:pic>
        <p:nvPicPr>
          <p:cNvPr id="5" name="Picture 5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 rot="-2435941">
            <a:off x="10182343" y="-531452"/>
            <a:ext cx="3202025" cy="3041924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 rot="2192529">
            <a:off x="15759794" y="6804792"/>
            <a:ext cx="3482144" cy="2193751"/>
          </a:xfrm>
          <a:prstGeom prst="rect">
            <a:avLst/>
          </a:prstGeom>
        </p:spPr>
      </p:pic>
      <p:sp>
        <p:nvSpPr>
          <p:cNvPr id="7" name="TextBox 7"/>
          <p:cNvSpPr txBox="1"/>
          <p:nvPr/>
        </p:nvSpPr>
        <p:spPr>
          <a:xfrm>
            <a:off x="342655" y="2745497"/>
            <a:ext cx="10042173" cy="520655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793"/>
              </a:lnSpc>
            </a:pPr>
            <a:r>
              <a:rPr lang="en-US" sz="3862" dirty="0">
                <a:solidFill>
                  <a:srgbClr val="050707"/>
                </a:solidFill>
                <a:latin typeface="Glacial Indifference"/>
              </a:rPr>
              <a:t>ЦЕЛЬ КОНКУРСА</a:t>
            </a:r>
          </a:p>
          <a:p>
            <a:pPr algn="ctr">
              <a:lnSpc>
                <a:spcPts val="5793"/>
              </a:lnSpc>
            </a:pPr>
            <a:r>
              <a:rPr lang="ru-RU" sz="4000" dirty="0">
                <a:latin typeface="Times New Roman"/>
                <a:ea typeface="Times New Roman"/>
              </a:rPr>
              <a:t>Развитие институтов гражданского общества, раскрытие потенциала населенных пунктов и вовлечение жителей совместно с органами  местного самоуправления в принятии решений </a:t>
            </a:r>
            <a:r>
              <a:rPr lang="ru-RU" sz="4000" dirty="0">
                <a:latin typeface="Times New Roman"/>
                <a:ea typeface="Calibri"/>
              </a:rPr>
              <a:t>социально значимых вопросов </a:t>
            </a:r>
            <a:r>
              <a:rPr lang="ru-RU" sz="4000" dirty="0">
                <a:latin typeface="Times New Roman"/>
                <a:ea typeface="Times New Roman"/>
              </a:rPr>
              <a:t> Баганского района Новосибирской области</a:t>
            </a:r>
            <a:endParaRPr lang="en-US" sz="3862" dirty="0">
              <a:solidFill>
                <a:srgbClr val="050707"/>
              </a:solidFill>
              <a:latin typeface="Glacial Indifference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10572170">
            <a:off x="-2827208" y="147021"/>
            <a:ext cx="16381899" cy="9992958"/>
          </a:xfrm>
          <a:prstGeom prst="rect">
            <a:avLst/>
          </a:prstGeom>
        </p:spPr>
      </p:pic>
      <p:grpSp>
        <p:nvGrpSpPr>
          <p:cNvPr id="3" name="Group 3"/>
          <p:cNvGrpSpPr>
            <a:grpSpLocks noChangeAspect="1"/>
          </p:cNvGrpSpPr>
          <p:nvPr/>
        </p:nvGrpSpPr>
        <p:grpSpPr>
          <a:xfrm rot="-301822">
            <a:off x="8877239" y="2236357"/>
            <a:ext cx="9867605" cy="5651148"/>
            <a:chOff x="0" y="0"/>
            <a:chExt cx="2288540" cy="1310640"/>
          </a:xfrm>
        </p:grpSpPr>
        <p:sp>
          <p:nvSpPr>
            <p:cNvPr id="4" name="Freeform 4"/>
            <p:cNvSpPr/>
            <p:nvPr/>
          </p:nvSpPr>
          <p:spPr>
            <a:xfrm>
              <a:off x="3810" y="0"/>
              <a:ext cx="2287270" cy="1313180"/>
            </a:xfrm>
            <a:custGeom>
              <a:avLst/>
              <a:gdLst/>
              <a:ahLst/>
              <a:cxnLst/>
              <a:rect l="l" t="t" r="r" b="b"/>
              <a:pathLst>
                <a:path w="2287270" h="1313180">
                  <a:moveTo>
                    <a:pt x="864870" y="1216660"/>
                  </a:moveTo>
                  <a:cubicBezTo>
                    <a:pt x="858520" y="1219200"/>
                    <a:pt x="849630" y="1224280"/>
                    <a:pt x="842010" y="1225550"/>
                  </a:cubicBezTo>
                  <a:cubicBezTo>
                    <a:pt x="824230" y="1228090"/>
                    <a:pt x="805180" y="1226820"/>
                    <a:pt x="787400" y="1229360"/>
                  </a:cubicBezTo>
                  <a:cubicBezTo>
                    <a:pt x="774700" y="1230630"/>
                    <a:pt x="763270" y="1235710"/>
                    <a:pt x="751840" y="1236980"/>
                  </a:cubicBezTo>
                  <a:cubicBezTo>
                    <a:pt x="711200" y="1243330"/>
                    <a:pt x="670560" y="1248410"/>
                    <a:pt x="628650" y="1254760"/>
                  </a:cubicBezTo>
                  <a:cubicBezTo>
                    <a:pt x="613410" y="1257300"/>
                    <a:pt x="598170" y="1257300"/>
                    <a:pt x="582930" y="1257300"/>
                  </a:cubicBezTo>
                  <a:cubicBezTo>
                    <a:pt x="582930" y="1256030"/>
                    <a:pt x="581660" y="1253490"/>
                    <a:pt x="581660" y="1252220"/>
                  </a:cubicBezTo>
                  <a:cubicBezTo>
                    <a:pt x="571500" y="1257300"/>
                    <a:pt x="563880" y="1264920"/>
                    <a:pt x="556260" y="1263650"/>
                  </a:cubicBezTo>
                  <a:cubicBezTo>
                    <a:pt x="528320" y="1261110"/>
                    <a:pt x="506730" y="1281430"/>
                    <a:pt x="480060" y="1280160"/>
                  </a:cubicBezTo>
                  <a:lnTo>
                    <a:pt x="462280" y="1280160"/>
                  </a:lnTo>
                  <a:cubicBezTo>
                    <a:pt x="450850" y="1280160"/>
                    <a:pt x="439420" y="1280160"/>
                    <a:pt x="426720" y="1283970"/>
                  </a:cubicBezTo>
                  <a:cubicBezTo>
                    <a:pt x="422910" y="1280160"/>
                    <a:pt x="417830" y="1276350"/>
                    <a:pt x="416560" y="1273810"/>
                  </a:cubicBezTo>
                  <a:cubicBezTo>
                    <a:pt x="408940" y="1277620"/>
                    <a:pt x="402590" y="1281430"/>
                    <a:pt x="397510" y="1283970"/>
                  </a:cubicBezTo>
                  <a:cubicBezTo>
                    <a:pt x="384810" y="1289050"/>
                    <a:pt x="372110" y="1295400"/>
                    <a:pt x="359410" y="1300480"/>
                  </a:cubicBezTo>
                  <a:cubicBezTo>
                    <a:pt x="349250" y="1304290"/>
                    <a:pt x="339090" y="1306830"/>
                    <a:pt x="328930" y="1309370"/>
                  </a:cubicBezTo>
                  <a:cubicBezTo>
                    <a:pt x="312420" y="1313180"/>
                    <a:pt x="279400" y="1287780"/>
                    <a:pt x="280670" y="1271270"/>
                  </a:cubicBezTo>
                  <a:cubicBezTo>
                    <a:pt x="280670" y="1268730"/>
                    <a:pt x="284480" y="1266190"/>
                    <a:pt x="285750" y="1264920"/>
                  </a:cubicBezTo>
                  <a:cubicBezTo>
                    <a:pt x="270510" y="1259840"/>
                    <a:pt x="259080" y="1249680"/>
                    <a:pt x="251460" y="1235710"/>
                  </a:cubicBezTo>
                  <a:cubicBezTo>
                    <a:pt x="245110" y="1223010"/>
                    <a:pt x="237490" y="1210310"/>
                    <a:pt x="229870" y="1195070"/>
                  </a:cubicBezTo>
                  <a:cubicBezTo>
                    <a:pt x="238760" y="1187450"/>
                    <a:pt x="250190" y="1178560"/>
                    <a:pt x="261620" y="1169670"/>
                  </a:cubicBezTo>
                  <a:cubicBezTo>
                    <a:pt x="270510" y="1163320"/>
                    <a:pt x="273050" y="1158240"/>
                    <a:pt x="264160" y="1149350"/>
                  </a:cubicBezTo>
                  <a:cubicBezTo>
                    <a:pt x="252730" y="1137920"/>
                    <a:pt x="241300" y="1126490"/>
                    <a:pt x="231140" y="1112520"/>
                  </a:cubicBezTo>
                  <a:cubicBezTo>
                    <a:pt x="224790" y="1104900"/>
                    <a:pt x="224790" y="1093470"/>
                    <a:pt x="219710" y="1084580"/>
                  </a:cubicBezTo>
                  <a:cubicBezTo>
                    <a:pt x="209550" y="1070610"/>
                    <a:pt x="196850" y="1062990"/>
                    <a:pt x="177800" y="1066800"/>
                  </a:cubicBezTo>
                  <a:cubicBezTo>
                    <a:pt x="165100" y="1069340"/>
                    <a:pt x="149860" y="1065530"/>
                    <a:pt x="137160" y="1065530"/>
                  </a:cubicBezTo>
                  <a:cubicBezTo>
                    <a:pt x="130810" y="1059180"/>
                    <a:pt x="121920" y="1052830"/>
                    <a:pt x="116840" y="1043940"/>
                  </a:cubicBezTo>
                  <a:cubicBezTo>
                    <a:pt x="104140" y="1023620"/>
                    <a:pt x="92710" y="1002030"/>
                    <a:pt x="81280" y="981710"/>
                  </a:cubicBezTo>
                  <a:cubicBezTo>
                    <a:pt x="73660" y="969010"/>
                    <a:pt x="64770" y="957580"/>
                    <a:pt x="57150" y="944880"/>
                  </a:cubicBezTo>
                  <a:cubicBezTo>
                    <a:pt x="53340" y="938530"/>
                    <a:pt x="53340" y="929640"/>
                    <a:pt x="53340" y="923290"/>
                  </a:cubicBezTo>
                  <a:cubicBezTo>
                    <a:pt x="54610" y="908050"/>
                    <a:pt x="45720" y="899160"/>
                    <a:pt x="34290" y="890270"/>
                  </a:cubicBezTo>
                  <a:cubicBezTo>
                    <a:pt x="22860" y="881380"/>
                    <a:pt x="19050" y="857250"/>
                    <a:pt x="25400" y="845820"/>
                  </a:cubicBezTo>
                  <a:cubicBezTo>
                    <a:pt x="17780" y="839470"/>
                    <a:pt x="10160" y="833120"/>
                    <a:pt x="0" y="825500"/>
                  </a:cubicBezTo>
                  <a:cubicBezTo>
                    <a:pt x="17780" y="815340"/>
                    <a:pt x="31750" y="807720"/>
                    <a:pt x="45720" y="798830"/>
                  </a:cubicBezTo>
                  <a:cubicBezTo>
                    <a:pt x="60960" y="791210"/>
                    <a:pt x="74930" y="782320"/>
                    <a:pt x="93980" y="773430"/>
                  </a:cubicBezTo>
                  <a:cubicBezTo>
                    <a:pt x="81280" y="739140"/>
                    <a:pt x="67310" y="702310"/>
                    <a:pt x="52070" y="665480"/>
                  </a:cubicBezTo>
                  <a:cubicBezTo>
                    <a:pt x="58420" y="660400"/>
                    <a:pt x="64770" y="655320"/>
                    <a:pt x="69850" y="650240"/>
                  </a:cubicBezTo>
                  <a:cubicBezTo>
                    <a:pt x="55880" y="635000"/>
                    <a:pt x="45720" y="618490"/>
                    <a:pt x="34290" y="600710"/>
                  </a:cubicBezTo>
                  <a:cubicBezTo>
                    <a:pt x="33020" y="599440"/>
                    <a:pt x="36830" y="595630"/>
                    <a:pt x="35560" y="593090"/>
                  </a:cubicBezTo>
                  <a:cubicBezTo>
                    <a:pt x="34290" y="584200"/>
                    <a:pt x="31750" y="575310"/>
                    <a:pt x="29210" y="566420"/>
                  </a:cubicBezTo>
                  <a:cubicBezTo>
                    <a:pt x="25400" y="556260"/>
                    <a:pt x="20320" y="544830"/>
                    <a:pt x="17780" y="534670"/>
                  </a:cubicBezTo>
                  <a:cubicBezTo>
                    <a:pt x="13970" y="523240"/>
                    <a:pt x="10160" y="511810"/>
                    <a:pt x="6350" y="496570"/>
                  </a:cubicBezTo>
                  <a:cubicBezTo>
                    <a:pt x="27940" y="485140"/>
                    <a:pt x="48260" y="468630"/>
                    <a:pt x="77470" y="466090"/>
                  </a:cubicBezTo>
                  <a:cubicBezTo>
                    <a:pt x="102870" y="463550"/>
                    <a:pt x="127000" y="455930"/>
                    <a:pt x="151130" y="450850"/>
                  </a:cubicBezTo>
                  <a:cubicBezTo>
                    <a:pt x="152400" y="450850"/>
                    <a:pt x="154940" y="449580"/>
                    <a:pt x="156210" y="449580"/>
                  </a:cubicBezTo>
                  <a:cubicBezTo>
                    <a:pt x="200660" y="441960"/>
                    <a:pt x="200660" y="440690"/>
                    <a:pt x="182880" y="400050"/>
                  </a:cubicBezTo>
                  <a:cubicBezTo>
                    <a:pt x="175260" y="382270"/>
                    <a:pt x="171450" y="363220"/>
                    <a:pt x="168910" y="345440"/>
                  </a:cubicBezTo>
                  <a:cubicBezTo>
                    <a:pt x="167640" y="337820"/>
                    <a:pt x="175260" y="330200"/>
                    <a:pt x="179070" y="321310"/>
                  </a:cubicBezTo>
                  <a:cubicBezTo>
                    <a:pt x="177800" y="321310"/>
                    <a:pt x="176530" y="318770"/>
                    <a:pt x="173990" y="317500"/>
                  </a:cubicBezTo>
                  <a:cubicBezTo>
                    <a:pt x="162560" y="316230"/>
                    <a:pt x="146050" y="318770"/>
                    <a:pt x="139700" y="312420"/>
                  </a:cubicBezTo>
                  <a:cubicBezTo>
                    <a:pt x="127000" y="299720"/>
                    <a:pt x="114300" y="283210"/>
                    <a:pt x="110490" y="265430"/>
                  </a:cubicBezTo>
                  <a:cubicBezTo>
                    <a:pt x="100330" y="228600"/>
                    <a:pt x="95250" y="190500"/>
                    <a:pt x="88900" y="152400"/>
                  </a:cubicBezTo>
                  <a:cubicBezTo>
                    <a:pt x="127000" y="120650"/>
                    <a:pt x="175260" y="118110"/>
                    <a:pt x="219710" y="107950"/>
                  </a:cubicBezTo>
                  <a:cubicBezTo>
                    <a:pt x="243840" y="101600"/>
                    <a:pt x="267970" y="93980"/>
                    <a:pt x="293370" y="87630"/>
                  </a:cubicBezTo>
                  <a:cubicBezTo>
                    <a:pt x="320040" y="81280"/>
                    <a:pt x="346710" y="73660"/>
                    <a:pt x="373380" y="69850"/>
                  </a:cubicBezTo>
                  <a:cubicBezTo>
                    <a:pt x="420370" y="62230"/>
                    <a:pt x="468630" y="55880"/>
                    <a:pt x="516890" y="49530"/>
                  </a:cubicBezTo>
                  <a:cubicBezTo>
                    <a:pt x="553720" y="44450"/>
                    <a:pt x="590550" y="41910"/>
                    <a:pt x="626110" y="38100"/>
                  </a:cubicBezTo>
                  <a:cubicBezTo>
                    <a:pt x="673100" y="33020"/>
                    <a:pt x="718820" y="26670"/>
                    <a:pt x="765810" y="22860"/>
                  </a:cubicBezTo>
                  <a:cubicBezTo>
                    <a:pt x="800100" y="20320"/>
                    <a:pt x="834390" y="25400"/>
                    <a:pt x="867410" y="19050"/>
                  </a:cubicBezTo>
                  <a:cubicBezTo>
                    <a:pt x="924560" y="6350"/>
                    <a:pt x="982980" y="8890"/>
                    <a:pt x="1040130" y="3810"/>
                  </a:cubicBezTo>
                  <a:cubicBezTo>
                    <a:pt x="1090930" y="0"/>
                    <a:pt x="1141730" y="1270"/>
                    <a:pt x="1192530" y="1270"/>
                  </a:cubicBezTo>
                  <a:cubicBezTo>
                    <a:pt x="1242060" y="1270"/>
                    <a:pt x="1290320" y="0"/>
                    <a:pt x="1339850" y="2540"/>
                  </a:cubicBezTo>
                  <a:cubicBezTo>
                    <a:pt x="1408430" y="5080"/>
                    <a:pt x="1478280" y="8890"/>
                    <a:pt x="1546860" y="12700"/>
                  </a:cubicBezTo>
                  <a:cubicBezTo>
                    <a:pt x="1593850" y="15240"/>
                    <a:pt x="1639570" y="16510"/>
                    <a:pt x="1686560" y="20320"/>
                  </a:cubicBezTo>
                  <a:cubicBezTo>
                    <a:pt x="1719580" y="22860"/>
                    <a:pt x="1753870" y="26670"/>
                    <a:pt x="1786890" y="31750"/>
                  </a:cubicBezTo>
                  <a:cubicBezTo>
                    <a:pt x="1830070" y="38100"/>
                    <a:pt x="1874520" y="44450"/>
                    <a:pt x="1917700" y="52070"/>
                  </a:cubicBezTo>
                  <a:cubicBezTo>
                    <a:pt x="1955800" y="58420"/>
                    <a:pt x="1992630" y="67310"/>
                    <a:pt x="2029460" y="76200"/>
                  </a:cubicBezTo>
                  <a:cubicBezTo>
                    <a:pt x="2040890" y="78740"/>
                    <a:pt x="2048510" y="96520"/>
                    <a:pt x="2045970" y="110490"/>
                  </a:cubicBezTo>
                  <a:cubicBezTo>
                    <a:pt x="2044700" y="121920"/>
                    <a:pt x="2043430" y="134620"/>
                    <a:pt x="2043430" y="146050"/>
                  </a:cubicBezTo>
                  <a:cubicBezTo>
                    <a:pt x="2043430" y="163830"/>
                    <a:pt x="2034540" y="172720"/>
                    <a:pt x="2016760" y="175260"/>
                  </a:cubicBezTo>
                  <a:cubicBezTo>
                    <a:pt x="2021840" y="179070"/>
                    <a:pt x="2025650" y="181610"/>
                    <a:pt x="2030730" y="185420"/>
                  </a:cubicBezTo>
                  <a:cubicBezTo>
                    <a:pt x="2021840" y="190500"/>
                    <a:pt x="2012950" y="194310"/>
                    <a:pt x="2004060" y="198120"/>
                  </a:cubicBezTo>
                  <a:cubicBezTo>
                    <a:pt x="2005330" y="201930"/>
                    <a:pt x="2007870" y="205740"/>
                    <a:pt x="2010410" y="212090"/>
                  </a:cubicBezTo>
                  <a:lnTo>
                    <a:pt x="1998980" y="215900"/>
                  </a:lnTo>
                  <a:cubicBezTo>
                    <a:pt x="2001520" y="218440"/>
                    <a:pt x="2002790" y="222250"/>
                    <a:pt x="2004060" y="222250"/>
                  </a:cubicBezTo>
                  <a:cubicBezTo>
                    <a:pt x="2039620" y="224790"/>
                    <a:pt x="2039620" y="251460"/>
                    <a:pt x="2040890" y="275590"/>
                  </a:cubicBezTo>
                  <a:cubicBezTo>
                    <a:pt x="2042160" y="297180"/>
                    <a:pt x="2040890" y="318770"/>
                    <a:pt x="2039620" y="340360"/>
                  </a:cubicBezTo>
                  <a:cubicBezTo>
                    <a:pt x="2039620" y="346710"/>
                    <a:pt x="2034540" y="351790"/>
                    <a:pt x="2034540" y="354330"/>
                  </a:cubicBezTo>
                  <a:cubicBezTo>
                    <a:pt x="2025650" y="355600"/>
                    <a:pt x="2019300" y="355600"/>
                    <a:pt x="2014220" y="356870"/>
                  </a:cubicBezTo>
                  <a:cubicBezTo>
                    <a:pt x="2018030" y="363220"/>
                    <a:pt x="2020570" y="373380"/>
                    <a:pt x="2026920" y="374650"/>
                  </a:cubicBezTo>
                  <a:cubicBezTo>
                    <a:pt x="2053590" y="383540"/>
                    <a:pt x="2081530" y="391160"/>
                    <a:pt x="2109470" y="397510"/>
                  </a:cubicBezTo>
                  <a:cubicBezTo>
                    <a:pt x="2132330" y="402590"/>
                    <a:pt x="2152650" y="407670"/>
                    <a:pt x="2151380" y="438150"/>
                  </a:cubicBezTo>
                  <a:cubicBezTo>
                    <a:pt x="2150110" y="461010"/>
                    <a:pt x="2152650" y="485140"/>
                    <a:pt x="2155190" y="509270"/>
                  </a:cubicBezTo>
                  <a:cubicBezTo>
                    <a:pt x="2156460" y="524510"/>
                    <a:pt x="2150110" y="534670"/>
                    <a:pt x="2133600" y="538480"/>
                  </a:cubicBezTo>
                  <a:cubicBezTo>
                    <a:pt x="2136140" y="539750"/>
                    <a:pt x="2138680" y="539750"/>
                    <a:pt x="2146300" y="542290"/>
                  </a:cubicBezTo>
                  <a:cubicBezTo>
                    <a:pt x="2134870" y="542290"/>
                    <a:pt x="2129790" y="543560"/>
                    <a:pt x="2124710" y="543560"/>
                  </a:cubicBezTo>
                  <a:cubicBezTo>
                    <a:pt x="2120900" y="553720"/>
                    <a:pt x="2117090" y="562610"/>
                    <a:pt x="2115820" y="571500"/>
                  </a:cubicBezTo>
                  <a:cubicBezTo>
                    <a:pt x="2114550" y="582930"/>
                    <a:pt x="2106930" y="585470"/>
                    <a:pt x="2099310" y="586740"/>
                  </a:cubicBezTo>
                  <a:cubicBezTo>
                    <a:pt x="2075180" y="589280"/>
                    <a:pt x="2051050" y="598170"/>
                    <a:pt x="2032000" y="586740"/>
                  </a:cubicBezTo>
                  <a:cubicBezTo>
                    <a:pt x="2014220" y="589280"/>
                    <a:pt x="2000250" y="590550"/>
                    <a:pt x="1987550" y="593090"/>
                  </a:cubicBezTo>
                  <a:lnTo>
                    <a:pt x="1987550" y="594360"/>
                  </a:lnTo>
                  <a:cubicBezTo>
                    <a:pt x="2002790" y="596900"/>
                    <a:pt x="2018030" y="599440"/>
                    <a:pt x="2032000" y="603250"/>
                  </a:cubicBezTo>
                  <a:cubicBezTo>
                    <a:pt x="2067560" y="609600"/>
                    <a:pt x="2104390" y="617220"/>
                    <a:pt x="2139950" y="623570"/>
                  </a:cubicBezTo>
                  <a:cubicBezTo>
                    <a:pt x="2174240" y="629920"/>
                    <a:pt x="2207260" y="636270"/>
                    <a:pt x="2241550" y="643890"/>
                  </a:cubicBezTo>
                  <a:cubicBezTo>
                    <a:pt x="2256790" y="647700"/>
                    <a:pt x="2273300" y="650240"/>
                    <a:pt x="2279650" y="666750"/>
                  </a:cubicBezTo>
                  <a:cubicBezTo>
                    <a:pt x="2283460" y="675640"/>
                    <a:pt x="2283460" y="687070"/>
                    <a:pt x="2284730" y="697230"/>
                  </a:cubicBezTo>
                  <a:cubicBezTo>
                    <a:pt x="2286000" y="713740"/>
                    <a:pt x="2287270" y="731520"/>
                    <a:pt x="2287270" y="748030"/>
                  </a:cubicBezTo>
                  <a:cubicBezTo>
                    <a:pt x="2287270" y="769620"/>
                    <a:pt x="2279650" y="777240"/>
                    <a:pt x="2259330" y="781050"/>
                  </a:cubicBezTo>
                  <a:cubicBezTo>
                    <a:pt x="2247900" y="784860"/>
                    <a:pt x="2268220" y="817880"/>
                    <a:pt x="2235200" y="803910"/>
                  </a:cubicBezTo>
                  <a:cubicBezTo>
                    <a:pt x="2236470" y="811530"/>
                    <a:pt x="2239010" y="819150"/>
                    <a:pt x="2241550" y="829310"/>
                  </a:cubicBezTo>
                  <a:lnTo>
                    <a:pt x="2155190" y="829310"/>
                  </a:lnTo>
                  <a:cubicBezTo>
                    <a:pt x="2155190" y="847090"/>
                    <a:pt x="2156460" y="862330"/>
                    <a:pt x="2153920" y="876300"/>
                  </a:cubicBezTo>
                  <a:cubicBezTo>
                    <a:pt x="2152650" y="881380"/>
                    <a:pt x="2142490" y="886460"/>
                    <a:pt x="2136140" y="889000"/>
                  </a:cubicBezTo>
                  <a:cubicBezTo>
                    <a:pt x="2132330" y="890270"/>
                    <a:pt x="2125980" y="887730"/>
                    <a:pt x="2122170" y="887730"/>
                  </a:cubicBezTo>
                  <a:cubicBezTo>
                    <a:pt x="2123440" y="901700"/>
                    <a:pt x="2134870" y="914400"/>
                    <a:pt x="2120900" y="928370"/>
                  </a:cubicBezTo>
                  <a:cubicBezTo>
                    <a:pt x="2119630" y="929640"/>
                    <a:pt x="2120900" y="934720"/>
                    <a:pt x="2120900" y="937260"/>
                  </a:cubicBezTo>
                  <a:cubicBezTo>
                    <a:pt x="2120900" y="952500"/>
                    <a:pt x="2113280" y="958850"/>
                    <a:pt x="2095500" y="955040"/>
                  </a:cubicBezTo>
                  <a:cubicBezTo>
                    <a:pt x="2099310" y="963930"/>
                    <a:pt x="2084070" y="970280"/>
                    <a:pt x="2096770" y="979170"/>
                  </a:cubicBezTo>
                  <a:cubicBezTo>
                    <a:pt x="2094230" y="981710"/>
                    <a:pt x="2091690" y="984250"/>
                    <a:pt x="2089150" y="985520"/>
                  </a:cubicBezTo>
                  <a:cubicBezTo>
                    <a:pt x="2086610" y="986790"/>
                    <a:pt x="2082800" y="984250"/>
                    <a:pt x="2080260" y="984250"/>
                  </a:cubicBezTo>
                  <a:cubicBezTo>
                    <a:pt x="2080260" y="988060"/>
                    <a:pt x="2081530" y="991870"/>
                    <a:pt x="2081530" y="996950"/>
                  </a:cubicBezTo>
                  <a:cubicBezTo>
                    <a:pt x="2081530" y="1002030"/>
                    <a:pt x="2080260" y="1007110"/>
                    <a:pt x="2078990" y="1012190"/>
                  </a:cubicBezTo>
                  <a:cubicBezTo>
                    <a:pt x="2077720" y="1014730"/>
                    <a:pt x="2071370" y="1014730"/>
                    <a:pt x="2067560" y="1014730"/>
                  </a:cubicBezTo>
                  <a:cubicBezTo>
                    <a:pt x="2061210" y="1013460"/>
                    <a:pt x="2053590" y="1010920"/>
                    <a:pt x="2047240" y="1009650"/>
                  </a:cubicBezTo>
                  <a:cubicBezTo>
                    <a:pt x="2024380" y="1007110"/>
                    <a:pt x="2015490" y="1016000"/>
                    <a:pt x="2018030" y="1040130"/>
                  </a:cubicBezTo>
                  <a:cubicBezTo>
                    <a:pt x="2012950" y="1042670"/>
                    <a:pt x="2007870" y="1043940"/>
                    <a:pt x="2001520" y="1046480"/>
                  </a:cubicBezTo>
                  <a:cubicBezTo>
                    <a:pt x="2004060" y="1056640"/>
                    <a:pt x="2018030" y="1068070"/>
                    <a:pt x="1997710" y="1078230"/>
                  </a:cubicBezTo>
                  <a:cubicBezTo>
                    <a:pt x="2011680" y="1090930"/>
                    <a:pt x="2006600" y="1097280"/>
                    <a:pt x="1991360" y="1098550"/>
                  </a:cubicBezTo>
                  <a:cubicBezTo>
                    <a:pt x="1967230" y="1099820"/>
                    <a:pt x="1943100" y="1098550"/>
                    <a:pt x="1920240" y="1098550"/>
                  </a:cubicBezTo>
                  <a:cubicBezTo>
                    <a:pt x="1916430" y="1103630"/>
                    <a:pt x="1913890" y="1109980"/>
                    <a:pt x="1910080" y="1111250"/>
                  </a:cubicBezTo>
                  <a:cubicBezTo>
                    <a:pt x="1897380" y="1115060"/>
                    <a:pt x="1887220" y="1115060"/>
                    <a:pt x="1894840" y="1134110"/>
                  </a:cubicBezTo>
                  <a:cubicBezTo>
                    <a:pt x="1897380" y="1141730"/>
                    <a:pt x="1891030" y="1153160"/>
                    <a:pt x="1887220" y="1167130"/>
                  </a:cubicBezTo>
                  <a:cubicBezTo>
                    <a:pt x="1875790" y="1169670"/>
                    <a:pt x="1861820" y="1173480"/>
                    <a:pt x="1847850" y="1173480"/>
                  </a:cubicBezTo>
                  <a:cubicBezTo>
                    <a:pt x="1816100" y="1176020"/>
                    <a:pt x="1784350" y="1178560"/>
                    <a:pt x="1752600" y="1178560"/>
                  </a:cubicBezTo>
                  <a:cubicBezTo>
                    <a:pt x="1743710" y="1178560"/>
                    <a:pt x="1734820" y="1170940"/>
                    <a:pt x="1725930" y="1170940"/>
                  </a:cubicBezTo>
                  <a:cubicBezTo>
                    <a:pt x="1714500" y="1170940"/>
                    <a:pt x="1700530" y="1173480"/>
                    <a:pt x="1690370" y="1178560"/>
                  </a:cubicBezTo>
                  <a:cubicBezTo>
                    <a:pt x="1670049" y="1189990"/>
                    <a:pt x="1650999" y="1197610"/>
                    <a:pt x="1626870" y="1192530"/>
                  </a:cubicBezTo>
                  <a:cubicBezTo>
                    <a:pt x="1611630" y="1189990"/>
                    <a:pt x="1595120" y="1195070"/>
                    <a:pt x="1579880" y="1191260"/>
                  </a:cubicBezTo>
                  <a:cubicBezTo>
                    <a:pt x="1555750" y="1186180"/>
                    <a:pt x="1531620" y="1192530"/>
                    <a:pt x="1507490" y="1192530"/>
                  </a:cubicBezTo>
                  <a:cubicBezTo>
                    <a:pt x="1482090" y="1192530"/>
                    <a:pt x="1455420" y="1192530"/>
                    <a:pt x="1430020" y="1193800"/>
                  </a:cubicBezTo>
                  <a:cubicBezTo>
                    <a:pt x="1397000" y="1193800"/>
                    <a:pt x="1363980" y="1198880"/>
                    <a:pt x="1332230" y="1193800"/>
                  </a:cubicBezTo>
                  <a:cubicBezTo>
                    <a:pt x="1310640" y="1191260"/>
                    <a:pt x="1289050" y="1200150"/>
                    <a:pt x="1270000" y="1195070"/>
                  </a:cubicBezTo>
                  <a:cubicBezTo>
                    <a:pt x="1236980" y="1188720"/>
                    <a:pt x="1206500" y="1202690"/>
                    <a:pt x="1174750" y="1197610"/>
                  </a:cubicBezTo>
                  <a:cubicBezTo>
                    <a:pt x="1155700" y="1195070"/>
                    <a:pt x="1131570" y="1191260"/>
                    <a:pt x="1116330" y="1198880"/>
                  </a:cubicBezTo>
                  <a:cubicBezTo>
                    <a:pt x="1106170" y="1203960"/>
                    <a:pt x="1102360" y="1198880"/>
                    <a:pt x="1094740" y="1198880"/>
                  </a:cubicBezTo>
                  <a:cubicBezTo>
                    <a:pt x="1092200" y="1198880"/>
                    <a:pt x="1090930" y="1200150"/>
                    <a:pt x="1088390" y="1201420"/>
                  </a:cubicBezTo>
                  <a:cubicBezTo>
                    <a:pt x="1080770" y="1202690"/>
                    <a:pt x="1078230" y="1206500"/>
                    <a:pt x="1075690" y="1206500"/>
                  </a:cubicBezTo>
                  <a:cubicBezTo>
                    <a:pt x="1046480" y="1206500"/>
                    <a:pt x="1018540" y="1203960"/>
                    <a:pt x="989330" y="1203960"/>
                  </a:cubicBezTo>
                  <a:cubicBezTo>
                    <a:pt x="976630" y="1203960"/>
                    <a:pt x="963930" y="1209040"/>
                    <a:pt x="951230" y="1211580"/>
                  </a:cubicBezTo>
                  <a:cubicBezTo>
                    <a:pt x="927100" y="1215390"/>
                    <a:pt x="901700" y="1219200"/>
                    <a:pt x="876300" y="1221740"/>
                  </a:cubicBezTo>
                  <a:cubicBezTo>
                    <a:pt x="873760" y="1223010"/>
                    <a:pt x="869950" y="1219200"/>
                    <a:pt x="864870" y="1216660"/>
                  </a:cubicBezTo>
                  <a:close/>
                </a:path>
              </a:pathLst>
            </a:custGeom>
            <a:blipFill>
              <a:blip r:embed="rId3"/>
              <a:stretch>
                <a:fillRect l="166" t="-8187" r="-110" b="-8192"/>
              </a:stretch>
            </a:blipFill>
          </p:spPr>
        </p:sp>
      </p:grpSp>
      <p:pic>
        <p:nvPicPr>
          <p:cNvPr id="5" name="Picture 5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 rot="-2435941">
            <a:off x="10182343" y="-531452"/>
            <a:ext cx="3202025" cy="3041924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 rot="2192529">
            <a:off x="15518228" y="7656667"/>
            <a:ext cx="3482144" cy="2193751"/>
          </a:xfrm>
          <a:prstGeom prst="rect">
            <a:avLst/>
          </a:prstGeom>
        </p:spPr>
      </p:pic>
      <p:sp>
        <p:nvSpPr>
          <p:cNvPr id="7" name="TextBox 7"/>
          <p:cNvSpPr txBox="1"/>
          <p:nvPr/>
        </p:nvSpPr>
        <p:spPr>
          <a:xfrm>
            <a:off x="0" y="2200557"/>
            <a:ext cx="9577952" cy="364202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149"/>
              </a:lnSpc>
            </a:pPr>
            <a:r>
              <a:rPr lang="en-US" sz="4766" dirty="0">
                <a:solidFill>
                  <a:srgbClr val="050707"/>
                </a:solidFill>
                <a:latin typeface="Glacial Indifference"/>
              </a:rPr>
              <a:t> КОНКУРС ПРОВОДИТСЯ</a:t>
            </a:r>
          </a:p>
          <a:p>
            <a:pPr algn="ctr">
              <a:lnSpc>
                <a:spcPts val="7149"/>
              </a:lnSpc>
            </a:pPr>
            <a:endParaRPr lang="en-US" sz="4766" dirty="0">
              <a:solidFill>
                <a:srgbClr val="050707"/>
              </a:solidFill>
              <a:latin typeface="Glacial Indifference"/>
            </a:endParaRPr>
          </a:p>
          <a:p>
            <a:pPr algn="ctr">
              <a:lnSpc>
                <a:spcPts val="7149"/>
              </a:lnSpc>
            </a:pPr>
            <a:r>
              <a:rPr lang="ru-RU" sz="4766" dirty="0" smtClean="0">
                <a:solidFill>
                  <a:srgbClr val="050707"/>
                </a:solidFill>
                <a:latin typeface="Glacial Indifference"/>
              </a:rPr>
              <a:t>В </a:t>
            </a:r>
            <a:r>
              <a:rPr lang="ru-RU" sz="4766" dirty="0" err="1" smtClean="0">
                <a:solidFill>
                  <a:srgbClr val="050707"/>
                </a:solidFill>
                <a:latin typeface="Glacial Indifference"/>
              </a:rPr>
              <a:t>Баганском</a:t>
            </a:r>
            <a:r>
              <a:rPr lang="ru-RU" sz="4766" dirty="0" smtClean="0">
                <a:solidFill>
                  <a:srgbClr val="050707"/>
                </a:solidFill>
                <a:latin typeface="Glacial Indifference"/>
              </a:rPr>
              <a:t> районе Новосибирской области</a:t>
            </a:r>
            <a:endParaRPr lang="en-US" sz="4766" dirty="0">
              <a:solidFill>
                <a:srgbClr val="050707"/>
              </a:solidFill>
              <a:latin typeface="Glacial Indifference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10572170">
            <a:off x="-2827208" y="147021"/>
            <a:ext cx="16381899" cy="9992958"/>
          </a:xfrm>
          <a:prstGeom prst="rect">
            <a:avLst/>
          </a:prstGeom>
        </p:spPr>
      </p:pic>
      <p:grpSp>
        <p:nvGrpSpPr>
          <p:cNvPr id="3" name="Group 3"/>
          <p:cNvGrpSpPr>
            <a:grpSpLocks noChangeAspect="1"/>
          </p:cNvGrpSpPr>
          <p:nvPr/>
        </p:nvGrpSpPr>
        <p:grpSpPr>
          <a:xfrm rot="-301822">
            <a:off x="8877239" y="2236357"/>
            <a:ext cx="9867605" cy="5651148"/>
            <a:chOff x="0" y="0"/>
            <a:chExt cx="2288540" cy="1310640"/>
          </a:xfrm>
        </p:grpSpPr>
        <p:sp>
          <p:nvSpPr>
            <p:cNvPr id="4" name="Freeform 4"/>
            <p:cNvSpPr/>
            <p:nvPr/>
          </p:nvSpPr>
          <p:spPr>
            <a:xfrm>
              <a:off x="3810" y="0"/>
              <a:ext cx="2287270" cy="1313180"/>
            </a:xfrm>
            <a:custGeom>
              <a:avLst/>
              <a:gdLst/>
              <a:ahLst/>
              <a:cxnLst/>
              <a:rect l="l" t="t" r="r" b="b"/>
              <a:pathLst>
                <a:path w="2287270" h="1313180">
                  <a:moveTo>
                    <a:pt x="864870" y="1216660"/>
                  </a:moveTo>
                  <a:cubicBezTo>
                    <a:pt x="858520" y="1219200"/>
                    <a:pt x="849630" y="1224280"/>
                    <a:pt x="842010" y="1225550"/>
                  </a:cubicBezTo>
                  <a:cubicBezTo>
                    <a:pt x="824230" y="1228090"/>
                    <a:pt x="805180" y="1226820"/>
                    <a:pt x="787400" y="1229360"/>
                  </a:cubicBezTo>
                  <a:cubicBezTo>
                    <a:pt x="774700" y="1230630"/>
                    <a:pt x="763270" y="1235710"/>
                    <a:pt x="751840" y="1236980"/>
                  </a:cubicBezTo>
                  <a:cubicBezTo>
                    <a:pt x="711200" y="1243330"/>
                    <a:pt x="670560" y="1248410"/>
                    <a:pt x="628650" y="1254760"/>
                  </a:cubicBezTo>
                  <a:cubicBezTo>
                    <a:pt x="613410" y="1257300"/>
                    <a:pt x="598170" y="1257300"/>
                    <a:pt x="582930" y="1257300"/>
                  </a:cubicBezTo>
                  <a:cubicBezTo>
                    <a:pt x="582930" y="1256030"/>
                    <a:pt x="581660" y="1253490"/>
                    <a:pt x="581660" y="1252220"/>
                  </a:cubicBezTo>
                  <a:cubicBezTo>
                    <a:pt x="571500" y="1257300"/>
                    <a:pt x="563880" y="1264920"/>
                    <a:pt x="556260" y="1263650"/>
                  </a:cubicBezTo>
                  <a:cubicBezTo>
                    <a:pt x="528320" y="1261110"/>
                    <a:pt x="506730" y="1281430"/>
                    <a:pt x="480060" y="1280160"/>
                  </a:cubicBezTo>
                  <a:lnTo>
                    <a:pt x="462280" y="1280160"/>
                  </a:lnTo>
                  <a:cubicBezTo>
                    <a:pt x="450850" y="1280160"/>
                    <a:pt x="439420" y="1280160"/>
                    <a:pt x="426720" y="1283970"/>
                  </a:cubicBezTo>
                  <a:cubicBezTo>
                    <a:pt x="422910" y="1280160"/>
                    <a:pt x="417830" y="1276350"/>
                    <a:pt x="416560" y="1273810"/>
                  </a:cubicBezTo>
                  <a:cubicBezTo>
                    <a:pt x="408940" y="1277620"/>
                    <a:pt x="402590" y="1281430"/>
                    <a:pt x="397510" y="1283970"/>
                  </a:cubicBezTo>
                  <a:cubicBezTo>
                    <a:pt x="384810" y="1289050"/>
                    <a:pt x="372110" y="1295400"/>
                    <a:pt x="359410" y="1300480"/>
                  </a:cubicBezTo>
                  <a:cubicBezTo>
                    <a:pt x="349250" y="1304290"/>
                    <a:pt x="339090" y="1306830"/>
                    <a:pt x="328930" y="1309370"/>
                  </a:cubicBezTo>
                  <a:cubicBezTo>
                    <a:pt x="312420" y="1313180"/>
                    <a:pt x="279400" y="1287780"/>
                    <a:pt x="280670" y="1271270"/>
                  </a:cubicBezTo>
                  <a:cubicBezTo>
                    <a:pt x="280670" y="1268730"/>
                    <a:pt x="284480" y="1266190"/>
                    <a:pt x="285750" y="1264920"/>
                  </a:cubicBezTo>
                  <a:cubicBezTo>
                    <a:pt x="270510" y="1259840"/>
                    <a:pt x="259080" y="1249680"/>
                    <a:pt x="251460" y="1235710"/>
                  </a:cubicBezTo>
                  <a:cubicBezTo>
                    <a:pt x="245110" y="1223010"/>
                    <a:pt x="237490" y="1210310"/>
                    <a:pt x="229870" y="1195070"/>
                  </a:cubicBezTo>
                  <a:cubicBezTo>
                    <a:pt x="238760" y="1187450"/>
                    <a:pt x="250190" y="1178560"/>
                    <a:pt x="261620" y="1169670"/>
                  </a:cubicBezTo>
                  <a:cubicBezTo>
                    <a:pt x="270510" y="1163320"/>
                    <a:pt x="273050" y="1158240"/>
                    <a:pt x="264160" y="1149350"/>
                  </a:cubicBezTo>
                  <a:cubicBezTo>
                    <a:pt x="252730" y="1137920"/>
                    <a:pt x="241300" y="1126490"/>
                    <a:pt x="231140" y="1112520"/>
                  </a:cubicBezTo>
                  <a:cubicBezTo>
                    <a:pt x="224790" y="1104900"/>
                    <a:pt x="224790" y="1093470"/>
                    <a:pt x="219710" y="1084580"/>
                  </a:cubicBezTo>
                  <a:cubicBezTo>
                    <a:pt x="209550" y="1070610"/>
                    <a:pt x="196850" y="1062990"/>
                    <a:pt x="177800" y="1066800"/>
                  </a:cubicBezTo>
                  <a:cubicBezTo>
                    <a:pt x="165100" y="1069340"/>
                    <a:pt x="149860" y="1065530"/>
                    <a:pt x="137160" y="1065530"/>
                  </a:cubicBezTo>
                  <a:cubicBezTo>
                    <a:pt x="130810" y="1059180"/>
                    <a:pt x="121920" y="1052830"/>
                    <a:pt x="116840" y="1043940"/>
                  </a:cubicBezTo>
                  <a:cubicBezTo>
                    <a:pt x="104140" y="1023620"/>
                    <a:pt x="92710" y="1002030"/>
                    <a:pt x="81280" y="981710"/>
                  </a:cubicBezTo>
                  <a:cubicBezTo>
                    <a:pt x="73660" y="969010"/>
                    <a:pt x="64770" y="957580"/>
                    <a:pt x="57150" y="944880"/>
                  </a:cubicBezTo>
                  <a:cubicBezTo>
                    <a:pt x="53340" y="938530"/>
                    <a:pt x="53340" y="929640"/>
                    <a:pt x="53340" y="923290"/>
                  </a:cubicBezTo>
                  <a:cubicBezTo>
                    <a:pt x="54610" y="908050"/>
                    <a:pt x="45720" y="899160"/>
                    <a:pt x="34290" y="890270"/>
                  </a:cubicBezTo>
                  <a:cubicBezTo>
                    <a:pt x="22860" y="881380"/>
                    <a:pt x="19050" y="857250"/>
                    <a:pt x="25400" y="845820"/>
                  </a:cubicBezTo>
                  <a:cubicBezTo>
                    <a:pt x="17780" y="839470"/>
                    <a:pt x="10160" y="833120"/>
                    <a:pt x="0" y="825500"/>
                  </a:cubicBezTo>
                  <a:cubicBezTo>
                    <a:pt x="17780" y="815340"/>
                    <a:pt x="31750" y="807720"/>
                    <a:pt x="45720" y="798830"/>
                  </a:cubicBezTo>
                  <a:cubicBezTo>
                    <a:pt x="60960" y="791210"/>
                    <a:pt x="74930" y="782320"/>
                    <a:pt x="93980" y="773430"/>
                  </a:cubicBezTo>
                  <a:cubicBezTo>
                    <a:pt x="81280" y="739140"/>
                    <a:pt x="67310" y="702310"/>
                    <a:pt x="52070" y="665480"/>
                  </a:cubicBezTo>
                  <a:cubicBezTo>
                    <a:pt x="58420" y="660400"/>
                    <a:pt x="64770" y="655320"/>
                    <a:pt x="69850" y="650240"/>
                  </a:cubicBezTo>
                  <a:cubicBezTo>
                    <a:pt x="55880" y="635000"/>
                    <a:pt x="45720" y="618490"/>
                    <a:pt x="34290" y="600710"/>
                  </a:cubicBezTo>
                  <a:cubicBezTo>
                    <a:pt x="33020" y="599440"/>
                    <a:pt x="36830" y="595630"/>
                    <a:pt x="35560" y="593090"/>
                  </a:cubicBezTo>
                  <a:cubicBezTo>
                    <a:pt x="34290" y="584200"/>
                    <a:pt x="31750" y="575310"/>
                    <a:pt x="29210" y="566420"/>
                  </a:cubicBezTo>
                  <a:cubicBezTo>
                    <a:pt x="25400" y="556260"/>
                    <a:pt x="20320" y="544830"/>
                    <a:pt x="17780" y="534670"/>
                  </a:cubicBezTo>
                  <a:cubicBezTo>
                    <a:pt x="13970" y="523240"/>
                    <a:pt x="10160" y="511810"/>
                    <a:pt x="6350" y="496570"/>
                  </a:cubicBezTo>
                  <a:cubicBezTo>
                    <a:pt x="27940" y="485140"/>
                    <a:pt x="48260" y="468630"/>
                    <a:pt x="77470" y="466090"/>
                  </a:cubicBezTo>
                  <a:cubicBezTo>
                    <a:pt x="102870" y="463550"/>
                    <a:pt x="127000" y="455930"/>
                    <a:pt x="151130" y="450850"/>
                  </a:cubicBezTo>
                  <a:cubicBezTo>
                    <a:pt x="152400" y="450850"/>
                    <a:pt x="154940" y="449580"/>
                    <a:pt x="156210" y="449580"/>
                  </a:cubicBezTo>
                  <a:cubicBezTo>
                    <a:pt x="200660" y="441960"/>
                    <a:pt x="200660" y="440690"/>
                    <a:pt x="182880" y="400050"/>
                  </a:cubicBezTo>
                  <a:cubicBezTo>
                    <a:pt x="175260" y="382270"/>
                    <a:pt x="171450" y="363220"/>
                    <a:pt x="168910" y="345440"/>
                  </a:cubicBezTo>
                  <a:cubicBezTo>
                    <a:pt x="167640" y="337820"/>
                    <a:pt x="175260" y="330200"/>
                    <a:pt x="179070" y="321310"/>
                  </a:cubicBezTo>
                  <a:cubicBezTo>
                    <a:pt x="177800" y="321310"/>
                    <a:pt x="176530" y="318770"/>
                    <a:pt x="173990" y="317500"/>
                  </a:cubicBezTo>
                  <a:cubicBezTo>
                    <a:pt x="162560" y="316230"/>
                    <a:pt x="146050" y="318770"/>
                    <a:pt x="139700" y="312420"/>
                  </a:cubicBezTo>
                  <a:cubicBezTo>
                    <a:pt x="127000" y="299720"/>
                    <a:pt x="114300" y="283210"/>
                    <a:pt x="110490" y="265430"/>
                  </a:cubicBezTo>
                  <a:cubicBezTo>
                    <a:pt x="100330" y="228600"/>
                    <a:pt x="95250" y="190500"/>
                    <a:pt x="88900" y="152400"/>
                  </a:cubicBezTo>
                  <a:cubicBezTo>
                    <a:pt x="127000" y="120650"/>
                    <a:pt x="175260" y="118110"/>
                    <a:pt x="219710" y="107950"/>
                  </a:cubicBezTo>
                  <a:cubicBezTo>
                    <a:pt x="243840" y="101600"/>
                    <a:pt x="267970" y="93980"/>
                    <a:pt x="293370" y="87630"/>
                  </a:cubicBezTo>
                  <a:cubicBezTo>
                    <a:pt x="320040" y="81280"/>
                    <a:pt x="346710" y="73660"/>
                    <a:pt x="373380" y="69850"/>
                  </a:cubicBezTo>
                  <a:cubicBezTo>
                    <a:pt x="420370" y="62230"/>
                    <a:pt x="468630" y="55880"/>
                    <a:pt x="516890" y="49530"/>
                  </a:cubicBezTo>
                  <a:cubicBezTo>
                    <a:pt x="553720" y="44450"/>
                    <a:pt x="590550" y="41910"/>
                    <a:pt x="626110" y="38100"/>
                  </a:cubicBezTo>
                  <a:cubicBezTo>
                    <a:pt x="673100" y="33020"/>
                    <a:pt x="718820" y="26670"/>
                    <a:pt x="765810" y="22860"/>
                  </a:cubicBezTo>
                  <a:cubicBezTo>
                    <a:pt x="800100" y="20320"/>
                    <a:pt x="834390" y="25400"/>
                    <a:pt x="867410" y="19050"/>
                  </a:cubicBezTo>
                  <a:cubicBezTo>
                    <a:pt x="924560" y="6350"/>
                    <a:pt x="982980" y="8890"/>
                    <a:pt x="1040130" y="3810"/>
                  </a:cubicBezTo>
                  <a:cubicBezTo>
                    <a:pt x="1090930" y="0"/>
                    <a:pt x="1141730" y="1270"/>
                    <a:pt x="1192530" y="1270"/>
                  </a:cubicBezTo>
                  <a:cubicBezTo>
                    <a:pt x="1242060" y="1270"/>
                    <a:pt x="1290320" y="0"/>
                    <a:pt x="1339850" y="2540"/>
                  </a:cubicBezTo>
                  <a:cubicBezTo>
                    <a:pt x="1408430" y="5080"/>
                    <a:pt x="1478280" y="8890"/>
                    <a:pt x="1546860" y="12700"/>
                  </a:cubicBezTo>
                  <a:cubicBezTo>
                    <a:pt x="1593850" y="15240"/>
                    <a:pt x="1639570" y="16510"/>
                    <a:pt x="1686560" y="20320"/>
                  </a:cubicBezTo>
                  <a:cubicBezTo>
                    <a:pt x="1719580" y="22860"/>
                    <a:pt x="1753870" y="26670"/>
                    <a:pt x="1786890" y="31750"/>
                  </a:cubicBezTo>
                  <a:cubicBezTo>
                    <a:pt x="1830070" y="38100"/>
                    <a:pt x="1874520" y="44450"/>
                    <a:pt x="1917700" y="52070"/>
                  </a:cubicBezTo>
                  <a:cubicBezTo>
                    <a:pt x="1955800" y="58420"/>
                    <a:pt x="1992630" y="67310"/>
                    <a:pt x="2029460" y="76200"/>
                  </a:cubicBezTo>
                  <a:cubicBezTo>
                    <a:pt x="2040890" y="78740"/>
                    <a:pt x="2048510" y="96520"/>
                    <a:pt x="2045970" y="110490"/>
                  </a:cubicBezTo>
                  <a:cubicBezTo>
                    <a:pt x="2044700" y="121920"/>
                    <a:pt x="2043430" y="134620"/>
                    <a:pt x="2043430" y="146050"/>
                  </a:cubicBezTo>
                  <a:cubicBezTo>
                    <a:pt x="2043430" y="163830"/>
                    <a:pt x="2034540" y="172720"/>
                    <a:pt x="2016760" y="175260"/>
                  </a:cubicBezTo>
                  <a:cubicBezTo>
                    <a:pt x="2021840" y="179070"/>
                    <a:pt x="2025650" y="181610"/>
                    <a:pt x="2030730" y="185420"/>
                  </a:cubicBezTo>
                  <a:cubicBezTo>
                    <a:pt x="2021840" y="190500"/>
                    <a:pt x="2012950" y="194310"/>
                    <a:pt x="2004060" y="198120"/>
                  </a:cubicBezTo>
                  <a:cubicBezTo>
                    <a:pt x="2005330" y="201930"/>
                    <a:pt x="2007870" y="205740"/>
                    <a:pt x="2010410" y="212090"/>
                  </a:cubicBezTo>
                  <a:lnTo>
                    <a:pt x="1998980" y="215900"/>
                  </a:lnTo>
                  <a:cubicBezTo>
                    <a:pt x="2001520" y="218440"/>
                    <a:pt x="2002790" y="222250"/>
                    <a:pt x="2004060" y="222250"/>
                  </a:cubicBezTo>
                  <a:cubicBezTo>
                    <a:pt x="2039620" y="224790"/>
                    <a:pt x="2039620" y="251460"/>
                    <a:pt x="2040890" y="275590"/>
                  </a:cubicBezTo>
                  <a:cubicBezTo>
                    <a:pt x="2042160" y="297180"/>
                    <a:pt x="2040890" y="318770"/>
                    <a:pt x="2039620" y="340360"/>
                  </a:cubicBezTo>
                  <a:cubicBezTo>
                    <a:pt x="2039620" y="346710"/>
                    <a:pt x="2034540" y="351790"/>
                    <a:pt x="2034540" y="354330"/>
                  </a:cubicBezTo>
                  <a:cubicBezTo>
                    <a:pt x="2025650" y="355600"/>
                    <a:pt x="2019300" y="355600"/>
                    <a:pt x="2014220" y="356870"/>
                  </a:cubicBezTo>
                  <a:cubicBezTo>
                    <a:pt x="2018030" y="363220"/>
                    <a:pt x="2020570" y="373380"/>
                    <a:pt x="2026920" y="374650"/>
                  </a:cubicBezTo>
                  <a:cubicBezTo>
                    <a:pt x="2053590" y="383540"/>
                    <a:pt x="2081530" y="391160"/>
                    <a:pt x="2109470" y="397510"/>
                  </a:cubicBezTo>
                  <a:cubicBezTo>
                    <a:pt x="2132330" y="402590"/>
                    <a:pt x="2152650" y="407670"/>
                    <a:pt x="2151380" y="438150"/>
                  </a:cubicBezTo>
                  <a:cubicBezTo>
                    <a:pt x="2150110" y="461010"/>
                    <a:pt x="2152650" y="485140"/>
                    <a:pt x="2155190" y="509270"/>
                  </a:cubicBezTo>
                  <a:cubicBezTo>
                    <a:pt x="2156460" y="524510"/>
                    <a:pt x="2150110" y="534670"/>
                    <a:pt x="2133600" y="538480"/>
                  </a:cubicBezTo>
                  <a:cubicBezTo>
                    <a:pt x="2136140" y="539750"/>
                    <a:pt x="2138680" y="539750"/>
                    <a:pt x="2146300" y="542290"/>
                  </a:cubicBezTo>
                  <a:cubicBezTo>
                    <a:pt x="2134870" y="542290"/>
                    <a:pt x="2129790" y="543560"/>
                    <a:pt x="2124710" y="543560"/>
                  </a:cubicBezTo>
                  <a:cubicBezTo>
                    <a:pt x="2120900" y="553720"/>
                    <a:pt x="2117090" y="562610"/>
                    <a:pt x="2115820" y="571500"/>
                  </a:cubicBezTo>
                  <a:cubicBezTo>
                    <a:pt x="2114550" y="582930"/>
                    <a:pt x="2106930" y="585470"/>
                    <a:pt x="2099310" y="586740"/>
                  </a:cubicBezTo>
                  <a:cubicBezTo>
                    <a:pt x="2075180" y="589280"/>
                    <a:pt x="2051050" y="598170"/>
                    <a:pt x="2032000" y="586740"/>
                  </a:cubicBezTo>
                  <a:cubicBezTo>
                    <a:pt x="2014220" y="589280"/>
                    <a:pt x="2000250" y="590550"/>
                    <a:pt x="1987550" y="593090"/>
                  </a:cubicBezTo>
                  <a:lnTo>
                    <a:pt x="1987550" y="594360"/>
                  </a:lnTo>
                  <a:cubicBezTo>
                    <a:pt x="2002790" y="596900"/>
                    <a:pt x="2018030" y="599440"/>
                    <a:pt x="2032000" y="603250"/>
                  </a:cubicBezTo>
                  <a:cubicBezTo>
                    <a:pt x="2067560" y="609600"/>
                    <a:pt x="2104390" y="617220"/>
                    <a:pt x="2139950" y="623570"/>
                  </a:cubicBezTo>
                  <a:cubicBezTo>
                    <a:pt x="2174240" y="629920"/>
                    <a:pt x="2207260" y="636270"/>
                    <a:pt x="2241550" y="643890"/>
                  </a:cubicBezTo>
                  <a:cubicBezTo>
                    <a:pt x="2256790" y="647700"/>
                    <a:pt x="2273300" y="650240"/>
                    <a:pt x="2279650" y="666750"/>
                  </a:cubicBezTo>
                  <a:cubicBezTo>
                    <a:pt x="2283460" y="675640"/>
                    <a:pt x="2283460" y="687070"/>
                    <a:pt x="2284730" y="697230"/>
                  </a:cubicBezTo>
                  <a:cubicBezTo>
                    <a:pt x="2286000" y="713740"/>
                    <a:pt x="2287270" y="731520"/>
                    <a:pt x="2287270" y="748030"/>
                  </a:cubicBezTo>
                  <a:cubicBezTo>
                    <a:pt x="2287270" y="769620"/>
                    <a:pt x="2279650" y="777240"/>
                    <a:pt x="2259330" y="781050"/>
                  </a:cubicBezTo>
                  <a:cubicBezTo>
                    <a:pt x="2247900" y="784860"/>
                    <a:pt x="2268220" y="817880"/>
                    <a:pt x="2235200" y="803910"/>
                  </a:cubicBezTo>
                  <a:cubicBezTo>
                    <a:pt x="2236470" y="811530"/>
                    <a:pt x="2239010" y="819150"/>
                    <a:pt x="2241550" y="829310"/>
                  </a:cubicBezTo>
                  <a:lnTo>
                    <a:pt x="2155190" y="829310"/>
                  </a:lnTo>
                  <a:cubicBezTo>
                    <a:pt x="2155190" y="847090"/>
                    <a:pt x="2156460" y="862330"/>
                    <a:pt x="2153920" y="876300"/>
                  </a:cubicBezTo>
                  <a:cubicBezTo>
                    <a:pt x="2152650" y="881380"/>
                    <a:pt x="2142490" y="886460"/>
                    <a:pt x="2136140" y="889000"/>
                  </a:cubicBezTo>
                  <a:cubicBezTo>
                    <a:pt x="2132330" y="890270"/>
                    <a:pt x="2125980" y="887730"/>
                    <a:pt x="2122170" y="887730"/>
                  </a:cubicBezTo>
                  <a:cubicBezTo>
                    <a:pt x="2123440" y="901700"/>
                    <a:pt x="2134870" y="914400"/>
                    <a:pt x="2120900" y="928370"/>
                  </a:cubicBezTo>
                  <a:cubicBezTo>
                    <a:pt x="2119630" y="929640"/>
                    <a:pt x="2120900" y="934720"/>
                    <a:pt x="2120900" y="937260"/>
                  </a:cubicBezTo>
                  <a:cubicBezTo>
                    <a:pt x="2120900" y="952500"/>
                    <a:pt x="2113280" y="958850"/>
                    <a:pt x="2095500" y="955040"/>
                  </a:cubicBezTo>
                  <a:cubicBezTo>
                    <a:pt x="2099310" y="963930"/>
                    <a:pt x="2084070" y="970280"/>
                    <a:pt x="2096770" y="979170"/>
                  </a:cubicBezTo>
                  <a:cubicBezTo>
                    <a:pt x="2094230" y="981710"/>
                    <a:pt x="2091690" y="984250"/>
                    <a:pt x="2089150" y="985520"/>
                  </a:cubicBezTo>
                  <a:cubicBezTo>
                    <a:pt x="2086610" y="986790"/>
                    <a:pt x="2082800" y="984250"/>
                    <a:pt x="2080260" y="984250"/>
                  </a:cubicBezTo>
                  <a:cubicBezTo>
                    <a:pt x="2080260" y="988060"/>
                    <a:pt x="2081530" y="991870"/>
                    <a:pt x="2081530" y="996950"/>
                  </a:cubicBezTo>
                  <a:cubicBezTo>
                    <a:pt x="2081530" y="1002030"/>
                    <a:pt x="2080260" y="1007110"/>
                    <a:pt x="2078990" y="1012190"/>
                  </a:cubicBezTo>
                  <a:cubicBezTo>
                    <a:pt x="2077720" y="1014730"/>
                    <a:pt x="2071370" y="1014730"/>
                    <a:pt x="2067560" y="1014730"/>
                  </a:cubicBezTo>
                  <a:cubicBezTo>
                    <a:pt x="2061210" y="1013460"/>
                    <a:pt x="2053590" y="1010920"/>
                    <a:pt x="2047240" y="1009650"/>
                  </a:cubicBezTo>
                  <a:cubicBezTo>
                    <a:pt x="2024380" y="1007110"/>
                    <a:pt x="2015490" y="1016000"/>
                    <a:pt x="2018030" y="1040130"/>
                  </a:cubicBezTo>
                  <a:cubicBezTo>
                    <a:pt x="2012950" y="1042670"/>
                    <a:pt x="2007870" y="1043940"/>
                    <a:pt x="2001520" y="1046480"/>
                  </a:cubicBezTo>
                  <a:cubicBezTo>
                    <a:pt x="2004060" y="1056640"/>
                    <a:pt x="2018030" y="1068070"/>
                    <a:pt x="1997710" y="1078230"/>
                  </a:cubicBezTo>
                  <a:cubicBezTo>
                    <a:pt x="2011680" y="1090930"/>
                    <a:pt x="2006600" y="1097280"/>
                    <a:pt x="1991360" y="1098550"/>
                  </a:cubicBezTo>
                  <a:cubicBezTo>
                    <a:pt x="1967230" y="1099820"/>
                    <a:pt x="1943100" y="1098550"/>
                    <a:pt x="1920240" y="1098550"/>
                  </a:cubicBezTo>
                  <a:cubicBezTo>
                    <a:pt x="1916430" y="1103630"/>
                    <a:pt x="1913890" y="1109980"/>
                    <a:pt x="1910080" y="1111250"/>
                  </a:cubicBezTo>
                  <a:cubicBezTo>
                    <a:pt x="1897380" y="1115060"/>
                    <a:pt x="1887220" y="1115060"/>
                    <a:pt x="1894840" y="1134110"/>
                  </a:cubicBezTo>
                  <a:cubicBezTo>
                    <a:pt x="1897380" y="1141730"/>
                    <a:pt x="1891030" y="1153160"/>
                    <a:pt x="1887220" y="1167130"/>
                  </a:cubicBezTo>
                  <a:cubicBezTo>
                    <a:pt x="1875790" y="1169670"/>
                    <a:pt x="1861820" y="1173480"/>
                    <a:pt x="1847850" y="1173480"/>
                  </a:cubicBezTo>
                  <a:cubicBezTo>
                    <a:pt x="1816100" y="1176020"/>
                    <a:pt x="1784350" y="1178560"/>
                    <a:pt x="1752600" y="1178560"/>
                  </a:cubicBezTo>
                  <a:cubicBezTo>
                    <a:pt x="1743710" y="1178560"/>
                    <a:pt x="1734820" y="1170940"/>
                    <a:pt x="1725930" y="1170940"/>
                  </a:cubicBezTo>
                  <a:cubicBezTo>
                    <a:pt x="1714500" y="1170940"/>
                    <a:pt x="1700530" y="1173480"/>
                    <a:pt x="1690370" y="1178560"/>
                  </a:cubicBezTo>
                  <a:cubicBezTo>
                    <a:pt x="1670049" y="1189990"/>
                    <a:pt x="1650999" y="1197610"/>
                    <a:pt x="1626870" y="1192530"/>
                  </a:cubicBezTo>
                  <a:cubicBezTo>
                    <a:pt x="1611630" y="1189990"/>
                    <a:pt x="1595120" y="1195070"/>
                    <a:pt x="1579880" y="1191260"/>
                  </a:cubicBezTo>
                  <a:cubicBezTo>
                    <a:pt x="1555750" y="1186180"/>
                    <a:pt x="1531620" y="1192530"/>
                    <a:pt x="1507490" y="1192530"/>
                  </a:cubicBezTo>
                  <a:cubicBezTo>
                    <a:pt x="1482090" y="1192530"/>
                    <a:pt x="1455420" y="1192530"/>
                    <a:pt x="1430020" y="1193800"/>
                  </a:cubicBezTo>
                  <a:cubicBezTo>
                    <a:pt x="1397000" y="1193800"/>
                    <a:pt x="1363980" y="1198880"/>
                    <a:pt x="1332230" y="1193800"/>
                  </a:cubicBezTo>
                  <a:cubicBezTo>
                    <a:pt x="1310640" y="1191260"/>
                    <a:pt x="1289050" y="1200150"/>
                    <a:pt x="1270000" y="1195070"/>
                  </a:cubicBezTo>
                  <a:cubicBezTo>
                    <a:pt x="1236980" y="1188720"/>
                    <a:pt x="1206500" y="1202690"/>
                    <a:pt x="1174750" y="1197610"/>
                  </a:cubicBezTo>
                  <a:cubicBezTo>
                    <a:pt x="1155700" y="1195070"/>
                    <a:pt x="1131570" y="1191260"/>
                    <a:pt x="1116330" y="1198880"/>
                  </a:cubicBezTo>
                  <a:cubicBezTo>
                    <a:pt x="1106170" y="1203960"/>
                    <a:pt x="1102360" y="1198880"/>
                    <a:pt x="1094740" y="1198880"/>
                  </a:cubicBezTo>
                  <a:cubicBezTo>
                    <a:pt x="1092200" y="1198880"/>
                    <a:pt x="1090930" y="1200150"/>
                    <a:pt x="1088390" y="1201420"/>
                  </a:cubicBezTo>
                  <a:cubicBezTo>
                    <a:pt x="1080770" y="1202690"/>
                    <a:pt x="1078230" y="1206500"/>
                    <a:pt x="1075690" y="1206500"/>
                  </a:cubicBezTo>
                  <a:cubicBezTo>
                    <a:pt x="1046480" y="1206500"/>
                    <a:pt x="1018540" y="1203960"/>
                    <a:pt x="989330" y="1203960"/>
                  </a:cubicBezTo>
                  <a:cubicBezTo>
                    <a:pt x="976630" y="1203960"/>
                    <a:pt x="963930" y="1209040"/>
                    <a:pt x="951230" y="1211580"/>
                  </a:cubicBezTo>
                  <a:cubicBezTo>
                    <a:pt x="927100" y="1215390"/>
                    <a:pt x="901700" y="1219200"/>
                    <a:pt x="876300" y="1221740"/>
                  </a:cubicBezTo>
                  <a:cubicBezTo>
                    <a:pt x="873760" y="1223010"/>
                    <a:pt x="869950" y="1219200"/>
                    <a:pt x="864870" y="1216660"/>
                  </a:cubicBezTo>
                  <a:close/>
                </a:path>
              </a:pathLst>
            </a:custGeom>
            <a:blipFill>
              <a:blip r:embed="rId3"/>
              <a:stretch>
                <a:fillRect l="166" t="-8169" r="-110" b="-8174"/>
              </a:stretch>
            </a:blipFill>
          </p:spPr>
        </p:sp>
      </p:grpSp>
      <p:pic>
        <p:nvPicPr>
          <p:cNvPr id="5" name="Picture 5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 rot="-2435941">
            <a:off x="10182343" y="-531452"/>
            <a:ext cx="3202025" cy="3041924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 rot="2192529">
            <a:off x="15759794" y="6804792"/>
            <a:ext cx="3482144" cy="2193751"/>
          </a:xfrm>
          <a:prstGeom prst="rect">
            <a:avLst/>
          </a:prstGeom>
        </p:spPr>
      </p:pic>
      <p:sp>
        <p:nvSpPr>
          <p:cNvPr id="7" name="TextBox 7"/>
          <p:cNvSpPr txBox="1"/>
          <p:nvPr/>
        </p:nvSpPr>
        <p:spPr>
          <a:xfrm>
            <a:off x="0" y="1533191"/>
            <a:ext cx="9577952" cy="565539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300"/>
              </a:lnSpc>
            </a:pPr>
            <a:r>
              <a:rPr lang="en-US" sz="4200" dirty="0">
                <a:solidFill>
                  <a:srgbClr val="050707"/>
                </a:solidFill>
                <a:latin typeface="Glacial Indifference"/>
              </a:rPr>
              <a:t> УЧАСТНИКИ КОНКУРСА</a:t>
            </a:r>
          </a:p>
          <a:p>
            <a:pPr algn="ctr">
              <a:lnSpc>
                <a:spcPts val="6300"/>
              </a:lnSpc>
            </a:pPr>
            <a:endParaRPr lang="en-US" sz="4200" dirty="0">
              <a:solidFill>
                <a:srgbClr val="050707"/>
              </a:solidFill>
              <a:latin typeface="Glacial Indifference"/>
            </a:endParaRPr>
          </a:p>
          <a:p>
            <a:pPr algn="ctr">
              <a:lnSpc>
                <a:spcPts val="6300"/>
              </a:lnSpc>
            </a:pPr>
            <a:r>
              <a:rPr lang="en-US" sz="4200" dirty="0" err="1">
                <a:solidFill>
                  <a:srgbClr val="050707"/>
                </a:solidFill>
                <a:latin typeface="Glacial Indifference"/>
              </a:rPr>
              <a:t>Инициативные</a:t>
            </a:r>
            <a:r>
              <a:rPr lang="en-US" sz="4200" dirty="0">
                <a:solidFill>
                  <a:srgbClr val="050707"/>
                </a:solidFill>
                <a:latin typeface="Glacial Indifference"/>
              </a:rPr>
              <a:t> </a:t>
            </a:r>
            <a:r>
              <a:rPr lang="en-US" sz="4200" dirty="0" err="1">
                <a:solidFill>
                  <a:srgbClr val="050707"/>
                </a:solidFill>
                <a:latin typeface="Glacial Indifference"/>
              </a:rPr>
              <a:t>группы</a:t>
            </a:r>
            <a:r>
              <a:rPr lang="en-US" sz="4200" dirty="0">
                <a:solidFill>
                  <a:srgbClr val="050707"/>
                </a:solidFill>
                <a:latin typeface="Glacial Indifference"/>
              </a:rPr>
              <a:t> </a:t>
            </a:r>
            <a:r>
              <a:rPr lang="en-US" sz="4200" dirty="0" err="1">
                <a:solidFill>
                  <a:srgbClr val="050707"/>
                </a:solidFill>
                <a:latin typeface="Glacial Indifference"/>
              </a:rPr>
              <a:t>граждан</a:t>
            </a:r>
            <a:r>
              <a:rPr lang="en-US" sz="4200" dirty="0">
                <a:solidFill>
                  <a:srgbClr val="050707"/>
                </a:solidFill>
                <a:latin typeface="Glacial Indifference"/>
              </a:rPr>
              <a:t> (</a:t>
            </a:r>
            <a:r>
              <a:rPr lang="en-US" sz="4200" dirty="0" err="1">
                <a:solidFill>
                  <a:srgbClr val="050707"/>
                </a:solidFill>
                <a:latin typeface="Glacial Indifference"/>
              </a:rPr>
              <a:t>состав</a:t>
            </a:r>
            <a:r>
              <a:rPr lang="en-US" sz="4200" dirty="0">
                <a:solidFill>
                  <a:srgbClr val="050707"/>
                </a:solidFill>
                <a:latin typeface="Glacial Indifference"/>
              </a:rPr>
              <a:t> </a:t>
            </a:r>
            <a:r>
              <a:rPr lang="en-US" sz="4200" dirty="0" err="1">
                <a:solidFill>
                  <a:srgbClr val="050707"/>
                </a:solidFill>
                <a:latin typeface="Glacial Indifference"/>
              </a:rPr>
              <a:t>инициативной</a:t>
            </a:r>
            <a:r>
              <a:rPr lang="en-US" sz="4200" dirty="0">
                <a:solidFill>
                  <a:srgbClr val="050707"/>
                </a:solidFill>
                <a:latin typeface="Glacial Indifference"/>
              </a:rPr>
              <a:t> </a:t>
            </a:r>
            <a:r>
              <a:rPr lang="en-US" sz="4200" dirty="0" err="1">
                <a:solidFill>
                  <a:srgbClr val="050707"/>
                </a:solidFill>
                <a:latin typeface="Glacial Indifference"/>
              </a:rPr>
              <a:t>группы</a:t>
            </a:r>
            <a:r>
              <a:rPr lang="en-US" sz="4200" dirty="0">
                <a:solidFill>
                  <a:srgbClr val="050707"/>
                </a:solidFill>
                <a:latin typeface="Glacial Indifference"/>
              </a:rPr>
              <a:t> </a:t>
            </a:r>
            <a:r>
              <a:rPr lang="en-US" sz="4200" dirty="0" err="1">
                <a:solidFill>
                  <a:srgbClr val="050707"/>
                </a:solidFill>
                <a:latin typeface="Glacial Indifference"/>
              </a:rPr>
              <a:t>не</a:t>
            </a:r>
            <a:r>
              <a:rPr lang="en-US" sz="4200" dirty="0">
                <a:solidFill>
                  <a:srgbClr val="050707"/>
                </a:solidFill>
                <a:latin typeface="Glacial Indifference"/>
              </a:rPr>
              <a:t> </a:t>
            </a:r>
            <a:r>
              <a:rPr lang="en-US" sz="4200" dirty="0" err="1">
                <a:solidFill>
                  <a:srgbClr val="050707"/>
                </a:solidFill>
                <a:latin typeface="Glacial Indifference"/>
              </a:rPr>
              <a:t>менее</a:t>
            </a:r>
            <a:r>
              <a:rPr lang="en-US" sz="4200" dirty="0">
                <a:solidFill>
                  <a:srgbClr val="050707"/>
                </a:solidFill>
                <a:latin typeface="Glacial Indifference"/>
              </a:rPr>
              <a:t> 3-х </a:t>
            </a:r>
            <a:r>
              <a:rPr lang="en-US" sz="4200" dirty="0" err="1">
                <a:solidFill>
                  <a:srgbClr val="050707"/>
                </a:solidFill>
                <a:latin typeface="Glacial Indifference"/>
              </a:rPr>
              <a:t>человек</a:t>
            </a:r>
            <a:r>
              <a:rPr lang="en-US" sz="4200" dirty="0">
                <a:solidFill>
                  <a:srgbClr val="050707"/>
                </a:solidFill>
                <a:latin typeface="Glacial Indifference"/>
              </a:rPr>
              <a:t>),  </a:t>
            </a:r>
            <a:r>
              <a:rPr lang="ru-RU" sz="4200" dirty="0" smtClean="0">
                <a:solidFill>
                  <a:srgbClr val="050707"/>
                </a:solidFill>
                <a:latin typeface="Glacial Indifference"/>
              </a:rPr>
              <a:t>проживающие</a:t>
            </a:r>
            <a:r>
              <a:rPr lang="en-US" sz="4200" dirty="0" smtClean="0">
                <a:solidFill>
                  <a:srgbClr val="050707"/>
                </a:solidFill>
                <a:latin typeface="Glacial Indifference"/>
              </a:rPr>
              <a:t> </a:t>
            </a:r>
            <a:endParaRPr lang="en-US" sz="4200" dirty="0">
              <a:solidFill>
                <a:srgbClr val="050707"/>
              </a:solidFill>
              <a:latin typeface="Glacial Indifference"/>
            </a:endParaRPr>
          </a:p>
          <a:p>
            <a:pPr algn="ctr">
              <a:lnSpc>
                <a:spcPts val="6300"/>
              </a:lnSpc>
            </a:pPr>
            <a:r>
              <a:rPr lang="en-US" sz="4200" dirty="0" err="1">
                <a:solidFill>
                  <a:srgbClr val="050707"/>
                </a:solidFill>
                <a:latin typeface="Glacial Indifference"/>
              </a:rPr>
              <a:t>на</a:t>
            </a:r>
            <a:r>
              <a:rPr lang="en-US" sz="4200" dirty="0">
                <a:solidFill>
                  <a:srgbClr val="050707"/>
                </a:solidFill>
                <a:latin typeface="Glacial Indifference"/>
              </a:rPr>
              <a:t> </a:t>
            </a:r>
            <a:r>
              <a:rPr lang="en-US" sz="4200" dirty="0" err="1">
                <a:solidFill>
                  <a:srgbClr val="050707"/>
                </a:solidFill>
                <a:latin typeface="Glacial Indifference"/>
              </a:rPr>
              <a:t>территории</a:t>
            </a:r>
            <a:r>
              <a:rPr lang="en-US" sz="4200" dirty="0">
                <a:solidFill>
                  <a:srgbClr val="050707"/>
                </a:solidFill>
                <a:latin typeface="Glacial Indifference"/>
              </a:rPr>
              <a:t> </a:t>
            </a:r>
            <a:r>
              <a:rPr lang="ru-RU" sz="4200" dirty="0" smtClean="0">
                <a:solidFill>
                  <a:srgbClr val="050707"/>
                </a:solidFill>
                <a:latin typeface="Glacial Indifference"/>
              </a:rPr>
              <a:t>Баганского района</a:t>
            </a:r>
            <a:endParaRPr lang="en-US" sz="4200" dirty="0">
              <a:solidFill>
                <a:srgbClr val="050707"/>
              </a:solidFill>
              <a:latin typeface="Glacial Indifference"/>
            </a:endParaRPr>
          </a:p>
          <a:p>
            <a:pPr algn="ctr">
              <a:lnSpc>
                <a:spcPts val="6300"/>
              </a:lnSpc>
            </a:pPr>
            <a:r>
              <a:rPr lang="en-US" sz="4200" dirty="0" err="1">
                <a:solidFill>
                  <a:srgbClr val="050707"/>
                </a:solidFill>
                <a:latin typeface="Glacial Indifference"/>
              </a:rPr>
              <a:t>Новосибирской</a:t>
            </a:r>
            <a:r>
              <a:rPr lang="en-US" sz="4200" dirty="0">
                <a:solidFill>
                  <a:srgbClr val="050707"/>
                </a:solidFill>
                <a:latin typeface="Glacial Indifference"/>
              </a:rPr>
              <a:t> </a:t>
            </a:r>
            <a:r>
              <a:rPr lang="en-US" sz="4200" dirty="0" err="1">
                <a:solidFill>
                  <a:srgbClr val="050707"/>
                </a:solidFill>
                <a:latin typeface="Glacial Indifference"/>
              </a:rPr>
              <a:t>области</a:t>
            </a:r>
            <a:endParaRPr lang="en-US" sz="4200" dirty="0">
              <a:solidFill>
                <a:srgbClr val="050707"/>
              </a:solidFill>
              <a:latin typeface="Glacial Indifference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10572170">
            <a:off x="-2827208" y="147021"/>
            <a:ext cx="16381899" cy="9992958"/>
          </a:xfrm>
          <a:prstGeom prst="rect">
            <a:avLst/>
          </a:prstGeom>
        </p:spPr>
      </p:pic>
      <p:grpSp>
        <p:nvGrpSpPr>
          <p:cNvPr id="3" name="Group 3"/>
          <p:cNvGrpSpPr>
            <a:grpSpLocks noChangeAspect="1"/>
          </p:cNvGrpSpPr>
          <p:nvPr/>
        </p:nvGrpSpPr>
        <p:grpSpPr>
          <a:xfrm rot="-620519">
            <a:off x="11355005" y="1686775"/>
            <a:ext cx="7732103" cy="4428152"/>
            <a:chOff x="0" y="0"/>
            <a:chExt cx="2288540" cy="1310640"/>
          </a:xfrm>
        </p:grpSpPr>
        <p:sp>
          <p:nvSpPr>
            <p:cNvPr id="4" name="Freeform 4"/>
            <p:cNvSpPr/>
            <p:nvPr/>
          </p:nvSpPr>
          <p:spPr>
            <a:xfrm>
              <a:off x="3810" y="0"/>
              <a:ext cx="2287270" cy="1313180"/>
            </a:xfrm>
            <a:custGeom>
              <a:avLst/>
              <a:gdLst/>
              <a:ahLst/>
              <a:cxnLst/>
              <a:rect l="l" t="t" r="r" b="b"/>
              <a:pathLst>
                <a:path w="2287270" h="1313180">
                  <a:moveTo>
                    <a:pt x="864870" y="1216660"/>
                  </a:moveTo>
                  <a:cubicBezTo>
                    <a:pt x="858520" y="1219200"/>
                    <a:pt x="849630" y="1224280"/>
                    <a:pt x="842010" y="1225550"/>
                  </a:cubicBezTo>
                  <a:cubicBezTo>
                    <a:pt x="824230" y="1228090"/>
                    <a:pt x="805180" y="1226820"/>
                    <a:pt x="787400" y="1229360"/>
                  </a:cubicBezTo>
                  <a:cubicBezTo>
                    <a:pt x="774700" y="1230630"/>
                    <a:pt x="763270" y="1235710"/>
                    <a:pt x="751840" y="1236980"/>
                  </a:cubicBezTo>
                  <a:cubicBezTo>
                    <a:pt x="711200" y="1243330"/>
                    <a:pt x="670560" y="1248410"/>
                    <a:pt x="628650" y="1254760"/>
                  </a:cubicBezTo>
                  <a:cubicBezTo>
                    <a:pt x="613410" y="1257300"/>
                    <a:pt x="598170" y="1257300"/>
                    <a:pt x="582930" y="1257300"/>
                  </a:cubicBezTo>
                  <a:cubicBezTo>
                    <a:pt x="582930" y="1256030"/>
                    <a:pt x="581660" y="1253490"/>
                    <a:pt x="581660" y="1252220"/>
                  </a:cubicBezTo>
                  <a:cubicBezTo>
                    <a:pt x="571500" y="1257300"/>
                    <a:pt x="563880" y="1264920"/>
                    <a:pt x="556260" y="1263650"/>
                  </a:cubicBezTo>
                  <a:cubicBezTo>
                    <a:pt x="528320" y="1261110"/>
                    <a:pt x="506730" y="1281430"/>
                    <a:pt x="480060" y="1280160"/>
                  </a:cubicBezTo>
                  <a:lnTo>
                    <a:pt x="462280" y="1280160"/>
                  </a:lnTo>
                  <a:cubicBezTo>
                    <a:pt x="450850" y="1280160"/>
                    <a:pt x="439420" y="1280160"/>
                    <a:pt x="426720" y="1283970"/>
                  </a:cubicBezTo>
                  <a:cubicBezTo>
                    <a:pt x="422910" y="1280160"/>
                    <a:pt x="417830" y="1276350"/>
                    <a:pt x="416560" y="1273810"/>
                  </a:cubicBezTo>
                  <a:cubicBezTo>
                    <a:pt x="408940" y="1277620"/>
                    <a:pt x="402590" y="1281430"/>
                    <a:pt x="397510" y="1283970"/>
                  </a:cubicBezTo>
                  <a:cubicBezTo>
                    <a:pt x="384810" y="1289050"/>
                    <a:pt x="372110" y="1295400"/>
                    <a:pt x="359410" y="1300480"/>
                  </a:cubicBezTo>
                  <a:cubicBezTo>
                    <a:pt x="349250" y="1304290"/>
                    <a:pt x="339090" y="1306830"/>
                    <a:pt x="328930" y="1309370"/>
                  </a:cubicBezTo>
                  <a:cubicBezTo>
                    <a:pt x="312420" y="1313180"/>
                    <a:pt x="279400" y="1287780"/>
                    <a:pt x="280670" y="1271270"/>
                  </a:cubicBezTo>
                  <a:cubicBezTo>
                    <a:pt x="280670" y="1268730"/>
                    <a:pt x="284480" y="1266190"/>
                    <a:pt x="285750" y="1264920"/>
                  </a:cubicBezTo>
                  <a:cubicBezTo>
                    <a:pt x="270510" y="1259840"/>
                    <a:pt x="259080" y="1249680"/>
                    <a:pt x="251460" y="1235710"/>
                  </a:cubicBezTo>
                  <a:cubicBezTo>
                    <a:pt x="245110" y="1223010"/>
                    <a:pt x="237490" y="1210310"/>
                    <a:pt x="229870" y="1195070"/>
                  </a:cubicBezTo>
                  <a:cubicBezTo>
                    <a:pt x="238760" y="1187450"/>
                    <a:pt x="250190" y="1178560"/>
                    <a:pt x="261620" y="1169670"/>
                  </a:cubicBezTo>
                  <a:cubicBezTo>
                    <a:pt x="270510" y="1163320"/>
                    <a:pt x="273050" y="1158240"/>
                    <a:pt x="264160" y="1149350"/>
                  </a:cubicBezTo>
                  <a:cubicBezTo>
                    <a:pt x="252730" y="1137920"/>
                    <a:pt x="241300" y="1126490"/>
                    <a:pt x="231140" y="1112520"/>
                  </a:cubicBezTo>
                  <a:cubicBezTo>
                    <a:pt x="224790" y="1104900"/>
                    <a:pt x="224790" y="1093470"/>
                    <a:pt x="219710" y="1084580"/>
                  </a:cubicBezTo>
                  <a:cubicBezTo>
                    <a:pt x="209550" y="1070610"/>
                    <a:pt x="196850" y="1062990"/>
                    <a:pt x="177800" y="1066800"/>
                  </a:cubicBezTo>
                  <a:cubicBezTo>
                    <a:pt x="165100" y="1069340"/>
                    <a:pt x="149860" y="1065530"/>
                    <a:pt x="137160" y="1065530"/>
                  </a:cubicBezTo>
                  <a:cubicBezTo>
                    <a:pt x="130810" y="1059180"/>
                    <a:pt x="121920" y="1052830"/>
                    <a:pt x="116840" y="1043940"/>
                  </a:cubicBezTo>
                  <a:cubicBezTo>
                    <a:pt x="104140" y="1023620"/>
                    <a:pt x="92710" y="1002030"/>
                    <a:pt x="81280" y="981710"/>
                  </a:cubicBezTo>
                  <a:cubicBezTo>
                    <a:pt x="73660" y="969010"/>
                    <a:pt x="64770" y="957580"/>
                    <a:pt x="57150" y="944880"/>
                  </a:cubicBezTo>
                  <a:cubicBezTo>
                    <a:pt x="53340" y="938530"/>
                    <a:pt x="53340" y="929640"/>
                    <a:pt x="53340" y="923290"/>
                  </a:cubicBezTo>
                  <a:cubicBezTo>
                    <a:pt x="54610" y="908050"/>
                    <a:pt x="45720" y="899160"/>
                    <a:pt x="34290" y="890270"/>
                  </a:cubicBezTo>
                  <a:cubicBezTo>
                    <a:pt x="22860" y="881380"/>
                    <a:pt x="19050" y="857250"/>
                    <a:pt x="25400" y="845820"/>
                  </a:cubicBezTo>
                  <a:cubicBezTo>
                    <a:pt x="17780" y="839470"/>
                    <a:pt x="10160" y="833120"/>
                    <a:pt x="0" y="825500"/>
                  </a:cubicBezTo>
                  <a:cubicBezTo>
                    <a:pt x="17780" y="815340"/>
                    <a:pt x="31750" y="807720"/>
                    <a:pt x="45720" y="798830"/>
                  </a:cubicBezTo>
                  <a:cubicBezTo>
                    <a:pt x="60960" y="791210"/>
                    <a:pt x="74930" y="782320"/>
                    <a:pt x="93980" y="773430"/>
                  </a:cubicBezTo>
                  <a:cubicBezTo>
                    <a:pt x="81280" y="739140"/>
                    <a:pt x="67310" y="702310"/>
                    <a:pt x="52070" y="665480"/>
                  </a:cubicBezTo>
                  <a:cubicBezTo>
                    <a:pt x="58420" y="660400"/>
                    <a:pt x="64770" y="655320"/>
                    <a:pt x="69850" y="650240"/>
                  </a:cubicBezTo>
                  <a:cubicBezTo>
                    <a:pt x="55880" y="635000"/>
                    <a:pt x="45720" y="618490"/>
                    <a:pt x="34290" y="600710"/>
                  </a:cubicBezTo>
                  <a:cubicBezTo>
                    <a:pt x="33020" y="599440"/>
                    <a:pt x="36830" y="595630"/>
                    <a:pt x="35560" y="593090"/>
                  </a:cubicBezTo>
                  <a:cubicBezTo>
                    <a:pt x="34290" y="584200"/>
                    <a:pt x="31750" y="575310"/>
                    <a:pt x="29210" y="566420"/>
                  </a:cubicBezTo>
                  <a:cubicBezTo>
                    <a:pt x="25400" y="556260"/>
                    <a:pt x="20320" y="544830"/>
                    <a:pt x="17780" y="534670"/>
                  </a:cubicBezTo>
                  <a:cubicBezTo>
                    <a:pt x="13970" y="523240"/>
                    <a:pt x="10160" y="511810"/>
                    <a:pt x="6350" y="496570"/>
                  </a:cubicBezTo>
                  <a:cubicBezTo>
                    <a:pt x="27940" y="485140"/>
                    <a:pt x="48260" y="468630"/>
                    <a:pt x="77470" y="466090"/>
                  </a:cubicBezTo>
                  <a:cubicBezTo>
                    <a:pt x="102870" y="463550"/>
                    <a:pt x="127000" y="455930"/>
                    <a:pt x="151130" y="450850"/>
                  </a:cubicBezTo>
                  <a:cubicBezTo>
                    <a:pt x="152400" y="450850"/>
                    <a:pt x="154940" y="449580"/>
                    <a:pt x="156210" y="449580"/>
                  </a:cubicBezTo>
                  <a:cubicBezTo>
                    <a:pt x="200660" y="441960"/>
                    <a:pt x="200660" y="440690"/>
                    <a:pt x="182880" y="400050"/>
                  </a:cubicBezTo>
                  <a:cubicBezTo>
                    <a:pt x="175260" y="382270"/>
                    <a:pt x="171450" y="363220"/>
                    <a:pt x="168910" y="345440"/>
                  </a:cubicBezTo>
                  <a:cubicBezTo>
                    <a:pt x="167640" y="337820"/>
                    <a:pt x="175260" y="330200"/>
                    <a:pt x="179070" y="321310"/>
                  </a:cubicBezTo>
                  <a:cubicBezTo>
                    <a:pt x="177800" y="321310"/>
                    <a:pt x="176530" y="318770"/>
                    <a:pt x="173990" y="317500"/>
                  </a:cubicBezTo>
                  <a:cubicBezTo>
                    <a:pt x="162560" y="316230"/>
                    <a:pt x="146050" y="318770"/>
                    <a:pt x="139700" y="312420"/>
                  </a:cubicBezTo>
                  <a:cubicBezTo>
                    <a:pt x="127000" y="299720"/>
                    <a:pt x="114300" y="283210"/>
                    <a:pt x="110490" y="265430"/>
                  </a:cubicBezTo>
                  <a:cubicBezTo>
                    <a:pt x="100330" y="228600"/>
                    <a:pt x="95250" y="190500"/>
                    <a:pt x="88900" y="152400"/>
                  </a:cubicBezTo>
                  <a:cubicBezTo>
                    <a:pt x="127000" y="120650"/>
                    <a:pt x="175260" y="118110"/>
                    <a:pt x="219710" y="107950"/>
                  </a:cubicBezTo>
                  <a:cubicBezTo>
                    <a:pt x="243840" y="101600"/>
                    <a:pt x="267970" y="93980"/>
                    <a:pt x="293370" y="87630"/>
                  </a:cubicBezTo>
                  <a:cubicBezTo>
                    <a:pt x="320040" y="81280"/>
                    <a:pt x="346710" y="73660"/>
                    <a:pt x="373380" y="69850"/>
                  </a:cubicBezTo>
                  <a:cubicBezTo>
                    <a:pt x="420370" y="62230"/>
                    <a:pt x="468630" y="55880"/>
                    <a:pt x="516890" y="49530"/>
                  </a:cubicBezTo>
                  <a:cubicBezTo>
                    <a:pt x="553720" y="44450"/>
                    <a:pt x="590550" y="41910"/>
                    <a:pt x="626110" y="38100"/>
                  </a:cubicBezTo>
                  <a:cubicBezTo>
                    <a:pt x="673100" y="33020"/>
                    <a:pt x="718820" y="26670"/>
                    <a:pt x="765810" y="22860"/>
                  </a:cubicBezTo>
                  <a:cubicBezTo>
                    <a:pt x="800100" y="20320"/>
                    <a:pt x="834390" y="25400"/>
                    <a:pt x="867410" y="19050"/>
                  </a:cubicBezTo>
                  <a:cubicBezTo>
                    <a:pt x="924560" y="6350"/>
                    <a:pt x="982980" y="8890"/>
                    <a:pt x="1040130" y="3810"/>
                  </a:cubicBezTo>
                  <a:cubicBezTo>
                    <a:pt x="1090930" y="0"/>
                    <a:pt x="1141730" y="1270"/>
                    <a:pt x="1192530" y="1270"/>
                  </a:cubicBezTo>
                  <a:cubicBezTo>
                    <a:pt x="1242060" y="1270"/>
                    <a:pt x="1290320" y="0"/>
                    <a:pt x="1339850" y="2540"/>
                  </a:cubicBezTo>
                  <a:cubicBezTo>
                    <a:pt x="1408430" y="5080"/>
                    <a:pt x="1478280" y="8890"/>
                    <a:pt x="1546860" y="12700"/>
                  </a:cubicBezTo>
                  <a:cubicBezTo>
                    <a:pt x="1593850" y="15240"/>
                    <a:pt x="1639570" y="16510"/>
                    <a:pt x="1686560" y="20320"/>
                  </a:cubicBezTo>
                  <a:cubicBezTo>
                    <a:pt x="1719580" y="22860"/>
                    <a:pt x="1753870" y="26670"/>
                    <a:pt x="1786890" y="31750"/>
                  </a:cubicBezTo>
                  <a:cubicBezTo>
                    <a:pt x="1830070" y="38100"/>
                    <a:pt x="1874520" y="44450"/>
                    <a:pt x="1917700" y="52070"/>
                  </a:cubicBezTo>
                  <a:cubicBezTo>
                    <a:pt x="1955800" y="58420"/>
                    <a:pt x="1992630" y="67310"/>
                    <a:pt x="2029460" y="76200"/>
                  </a:cubicBezTo>
                  <a:cubicBezTo>
                    <a:pt x="2040890" y="78740"/>
                    <a:pt x="2048510" y="96520"/>
                    <a:pt x="2045970" y="110490"/>
                  </a:cubicBezTo>
                  <a:cubicBezTo>
                    <a:pt x="2044700" y="121920"/>
                    <a:pt x="2043430" y="134620"/>
                    <a:pt x="2043430" y="146050"/>
                  </a:cubicBezTo>
                  <a:cubicBezTo>
                    <a:pt x="2043430" y="163830"/>
                    <a:pt x="2034540" y="172720"/>
                    <a:pt x="2016760" y="175260"/>
                  </a:cubicBezTo>
                  <a:cubicBezTo>
                    <a:pt x="2021840" y="179070"/>
                    <a:pt x="2025650" y="181610"/>
                    <a:pt x="2030730" y="185420"/>
                  </a:cubicBezTo>
                  <a:cubicBezTo>
                    <a:pt x="2021840" y="190500"/>
                    <a:pt x="2012950" y="194310"/>
                    <a:pt x="2004060" y="198120"/>
                  </a:cubicBezTo>
                  <a:cubicBezTo>
                    <a:pt x="2005330" y="201930"/>
                    <a:pt x="2007870" y="205740"/>
                    <a:pt x="2010410" y="212090"/>
                  </a:cubicBezTo>
                  <a:lnTo>
                    <a:pt x="1998980" y="215900"/>
                  </a:lnTo>
                  <a:cubicBezTo>
                    <a:pt x="2001520" y="218440"/>
                    <a:pt x="2002790" y="222250"/>
                    <a:pt x="2004060" y="222250"/>
                  </a:cubicBezTo>
                  <a:cubicBezTo>
                    <a:pt x="2039620" y="224790"/>
                    <a:pt x="2039620" y="251460"/>
                    <a:pt x="2040890" y="275590"/>
                  </a:cubicBezTo>
                  <a:cubicBezTo>
                    <a:pt x="2042160" y="297180"/>
                    <a:pt x="2040890" y="318770"/>
                    <a:pt x="2039620" y="340360"/>
                  </a:cubicBezTo>
                  <a:cubicBezTo>
                    <a:pt x="2039620" y="346710"/>
                    <a:pt x="2034540" y="351790"/>
                    <a:pt x="2034540" y="354330"/>
                  </a:cubicBezTo>
                  <a:cubicBezTo>
                    <a:pt x="2025650" y="355600"/>
                    <a:pt x="2019300" y="355600"/>
                    <a:pt x="2014220" y="356870"/>
                  </a:cubicBezTo>
                  <a:cubicBezTo>
                    <a:pt x="2018030" y="363220"/>
                    <a:pt x="2020570" y="373380"/>
                    <a:pt x="2026920" y="374650"/>
                  </a:cubicBezTo>
                  <a:cubicBezTo>
                    <a:pt x="2053590" y="383540"/>
                    <a:pt x="2081530" y="391160"/>
                    <a:pt x="2109470" y="397510"/>
                  </a:cubicBezTo>
                  <a:cubicBezTo>
                    <a:pt x="2132330" y="402590"/>
                    <a:pt x="2152650" y="407670"/>
                    <a:pt x="2151380" y="438150"/>
                  </a:cubicBezTo>
                  <a:cubicBezTo>
                    <a:pt x="2150110" y="461010"/>
                    <a:pt x="2152650" y="485140"/>
                    <a:pt x="2155190" y="509270"/>
                  </a:cubicBezTo>
                  <a:cubicBezTo>
                    <a:pt x="2156460" y="524510"/>
                    <a:pt x="2150110" y="534670"/>
                    <a:pt x="2133600" y="538480"/>
                  </a:cubicBezTo>
                  <a:cubicBezTo>
                    <a:pt x="2136140" y="539750"/>
                    <a:pt x="2138680" y="539750"/>
                    <a:pt x="2146300" y="542290"/>
                  </a:cubicBezTo>
                  <a:cubicBezTo>
                    <a:pt x="2134870" y="542290"/>
                    <a:pt x="2129790" y="543560"/>
                    <a:pt x="2124710" y="543560"/>
                  </a:cubicBezTo>
                  <a:cubicBezTo>
                    <a:pt x="2120900" y="553720"/>
                    <a:pt x="2117090" y="562610"/>
                    <a:pt x="2115820" y="571500"/>
                  </a:cubicBezTo>
                  <a:cubicBezTo>
                    <a:pt x="2114550" y="582930"/>
                    <a:pt x="2106930" y="585470"/>
                    <a:pt x="2099310" y="586740"/>
                  </a:cubicBezTo>
                  <a:cubicBezTo>
                    <a:pt x="2075180" y="589280"/>
                    <a:pt x="2051050" y="598170"/>
                    <a:pt x="2032000" y="586740"/>
                  </a:cubicBezTo>
                  <a:cubicBezTo>
                    <a:pt x="2014220" y="589280"/>
                    <a:pt x="2000250" y="590550"/>
                    <a:pt x="1987550" y="593090"/>
                  </a:cubicBezTo>
                  <a:lnTo>
                    <a:pt x="1987550" y="594360"/>
                  </a:lnTo>
                  <a:cubicBezTo>
                    <a:pt x="2002790" y="596900"/>
                    <a:pt x="2018030" y="599440"/>
                    <a:pt x="2032000" y="603250"/>
                  </a:cubicBezTo>
                  <a:cubicBezTo>
                    <a:pt x="2067560" y="609600"/>
                    <a:pt x="2104390" y="617220"/>
                    <a:pt x="2139950" y="623570"/>
                  </a:cubicBezTo>
                  <a:cubicBezTo>
                    <a:pt x="2174240" y="629920"/>
                    <a:pt x="2207260" y="636270"/>
                    <a:pt x="2241550" y="643890"/>
                  </a:cubicBezTo>
                  <a:cubicBezTo>
                    <a:pt x="2256790" y="647700"/>
                    <a:pt x="2273300" y="650240"/>
                    <a:pt x="2279650" y="666750"/>
                  </a:cubicBezTo>
                  <a:cubicBezTo>
                    <a:pt x="2283460" y="675640"/>
                    <a:pt x="2283460" y="687070"/>
                    <a:pt x="2284730" y="697230"/>
                  </a:cubicBezTo>
                  <a:cubicBezTo>
                    <a:pt x="2286000" y="713740"/>
                    <a:pt x="2287270" y="731520"/>
                    <a:pt x="2287270" y="748030"/>
                  </a:cubicBezTo>
                  <a:cubicBezTo>
                    <a:pt x="2287270" y="769620"/>
                    <a:pt x="2279650" y="777240"/>
                    <a:pt x="2259330" y="781050"/>
                  </a:cubicBezTo>
                  <a:cubicBezTo>
                    <a:pt x="2247900" y="784860"/>
                    <a:pt x="2268220" y="817880"/>
                    <a:pt x="2235200" y="803910"/>
                  </a:cubicBezTo>
                  <a:cubicBezTo>
                    <a:pt x="2236470" y="811530"/>
                    <a:pt x="2239010" y="819150"/>
                    <a:pt x="2241550" y="829310"/>
                  </a:cubicBezTo>
                  <a:lnTo>
                    <a:pt x="2155190" y="829310"/>
                  </a:lnTo>
                  <a:cubicBezTo>
                    <a:pt x="2155190" y="847090"/>
                    <a:pt x="2156460" y="862330"/>
                    <a:pt x="2153920" y="876300"/>
                  </a:cubicBezTo>
                  <a:cubicBezTo>
                    <a:pt x="2152650" y="881380"/>
                    <a:pt x="2142490" y="886460"/>
                    <a:pt x="2136140" y="889000"/>
                  </a:cubicBezTo>
                  <a:cubicBezTo>
                    <a:pt x="2132330" y="890270"/>
                    <a:pt x="2125980" y="887730"/>
                    <a:pt x="2122170" y="887730"/>
                  </a:cubicBezTo>
                  <a:cubicBezTo>
                    <a:pt x="2123440" y="901700"/>
                    <a:pt x="2134870" y="914400"/>
                    <a:pt x="2120900" y="928370"/>
                  </a:cubicBezTo>
                  <a:cubicBezTo>
                    <a:pt x="2119630" y="929640"/>
                    <a:pt x="2120900" y="934720"/>
                    <a:pt x="2120900" y="937260"/>
                  </a:cubicBezTo>
                  <a:cubicBezTo>
                    <a:pt x="2120900" y="952500"/>
                    <a:pt x="2113280" y="958850"/>
                    <a:pt x="2095500" y="955040"/>
                  </a:cubicBezTo>
                  <a:cubicBezTo>
                    <a:pt x="2099310" y="963930"/>
                    <a:pt x="2084070" y="970280"/>
                    <a:pt x="2096770" y="979170"/>
                  </a:cubicBezTo>
                  <a:cubicBezTo>
                    <a:pt x="2094230" y="981710"/>
                    <a:pt x="2091690" y="984250"/>
                    <a:pt x="2089150" y="985520"/>
                  </a:cubicBezTo>
                  <a:cubicBezTo>
                    <a:pt x="2086610" y="986790"/>
                    <a:pt x="2082800" y="984250"/>
                    <a:pt x="2080260" y="984250"/>
                  </a:cubicBezTo>
                  <a:cubicBezTo>
                    <a:pt x="2080260" y="988060"/>
                    <a:pt x="2081530" y="991870"/>
                    <a:pt x="2081530" y="996950"/>
                  </a:cubicBezTo>
                  <a:cubicBezTo>
                    <a:pt x="2081530" y="1002030"/>
                    <a:pt x="2080260" y="1007110"/>
                    <a:pt x="2078990" y="1012190"/>
                  </a:cubicBezTo>
                  <a:cubicBezTo>
                    <a:pt x="2077720" y="1014730"/>
                    <a:pt x="2071370" y="1014730"/>
                    <a:pt x="2067560" y="1014730"/>
                  </a:cubicBezTo>
                  <a:cubicBezTo>
                    <a:pt x="2061210" y="1013460"/>
                    <a:pt x="2053590" y="1010920"/>
                    <a:pt x="2047240" y="1009650"/>
                  </a:cubicBezTo>
                  <a:cubicBezTo>
                    <a:pt x="2024380" y="1007110"/>
                    <a:pt x="2015490" y="1016000"/>
                    <a:pt x="2018030" y="1040130"/>
                  </a:cubicBezTo>
                  <a:cubicBezTo>
                    <a:pt x="2012950" y="1042670"/>
                    <a:pt x="2007870" y="1043940"/>
                    <a:pt x="2001520" y="1046480"/>
                  </a:cubicBezTo>
                  <a:cubicBezTo>
                    <a:pt x="2004060" y="1056640"/>
                    <a:pt x="2018030" y="1068070"/>
                    <a:pt x="1997710" y="1078230"/>
                  </a:cubicBezTo>
                  <a:cubicBezTo>
                    <a:pt x="2011680" y="1090930"/>
                    <a:pt x="2006600" y="1097280"/>
                    <a:pt x="1991360" y="1098550"/>
                  </a:cubicBezTo>
                  <a:cubicBezTo>
                    <a:pt x="1967230" y="1099820"/>
                    <a:pt x="1943100" y="1098550"/>
                    <a:pt x="1920240" y="1098550"/>
                  </a:cubicBezTo>
                  <a:cubicBezTo>
                    <a:pt x="1916430" y="1103630"/>
                    <a:pt x="1913890" y="1109980"/>
                    <a:pt x="1910080" y="1111250"/>
                  </a:cubicBezTo>
                  <a:cubicBezTo>
                    <a:pt x="1897380" y="1115060"/>
                    <a:pt x="1887220" y="1115060"/>
                    <a:pt x="1894840" y="1134110"/>
                  </a:cubicBezTo>
                  <a:cubicBezTo>
                    <a:pt x="1897380" y="1141730"/>
                    <a:pt x="1891030" y="1153160"/>
                    <a:pt x="1887220" y="1167130"/>
                  </a:cubicBezTo>
                  <a:cubicBezTo>
                    <a:pt x="1875790" y="1169670"/>
                    <a:pt x="1861820" y="1173480"/>
                    <a:pt x="1847850" y="1173480"/>
                  </a:cubicBezTo>
                  <a:cubicBezTo>
                    <a:pt x="1816100" y="1176020"/>
                    <a:pt x="1784350" y="1178560"/>
                    <a:pt x="1752600" y="1178560"/>
                  </a:cubicBezTo>
                  <a:cubicBezTo>
                    <a:pt x="1743710" y="1178560"/>
                    <a:pt x="1734820" y="1170940"/>
                    <a:pt x="1725930" y="1170940"/>
                  </a:cubicBezTo>
                  <a:cubicBezTo>
                    <a:pt x="1714500" y="1170940"/>
                    <a:pt x="1700530" y="1173480"/>
                    <a:pt x="1690370" y="1178560"/>
                  </a:cubicBezTo>
                  <a:cubicBezTo>
                    <a:pt x="1670049" y="1189990"/>
                    <a:pt x="1650999" y="1197610"/>
                    <a:pt x="1626870" y="1192530"/>
                  </a:cubicBezTo>
                  <a:cubicBezTo>
                    <a:pt x="1611630" y="1189990"/>
                    <a:pt x="1595120" y="1195070"/>
                    <a:pt x="1579880" y="1191260"/>
                  </a:cubicBezTo>
                  <a:cubicBezTo>
                    <a:pt x="1555750" y="1186180"/>
                    <a:pt x="1531620" y="1192530"/>
                    <a:pt x="1507490" y="1192530"/>
                  </a:cubicBezTo>
                  <a:cubicBezTo>
                    <a:pt x="1482090" y="1192530"/>
                    <a:pt x="1455420" y="1192530"/>
                    <a:pt x="1430020" y="1193800"/>
                  </a:cubicBezTo>
                  <a:cubicBezTo>
                    <a:pt x="1397000" y="1193800"/>
                    <a:pt x="1363980" y="1198880"/>
                    <a:pt x="1332230" y="1193800"/>
                  </a:cubicBezTo>
                  <a:cubicBezTo>
                    <a:pt x="1310640" y="1191260"/>
                    <a:pt x="1289050" y="1200150"/>
                    <a:pt x="1270000" y="1195070"/>
                  </a:cubicBezTo>
                  <a:cubicBezTo>
                    <a:pt x="1236980" y="1188720"/>
                    <a:pt x="1206500" y="1202690"/>
                    <a:pt x="1174750" y="1197610"/>
                  </a:cubicBezTo>
                  <a:cubicBezTo>
                    <a:pt x="1155700" y="1195070"/>
                    <a:pt x="1131570" y="1191260"/>
                    <a:pt x="1116330" y="1198880"/>
                  </a:cubicBezTo>
                  <a:cubicBezTo>
                    <a:pt x="1106170" y="1203960"/>
                    <a:pt x="1102360" y="1198880"/>
                    <a:pt x="1094740" y="1198880"/>
                  </a:cubicBezTo>
                  <a:cubicBezTo>
                    <a:pt x="1092200" y="1198880"/>
                    <a:pt x="1090930" y="1200150"/>
                    <a:pt x="1088390" y="1201420"/>
                  </a:cubicBezTo>
                  <a:cubicBezTo>
                    <a:pt x="1080770" y="1202690"/>
                    <a:pt x="1078230" y="1206500"/>
                    <a:pt x="1075690" y="1206500"/>
                  </a:cubicBezTo>
                  <a:cubicBezTo>
                    <a:pt x="1046480" y="1206500"/>
                    <a:pt x="1018540" y="1203960"/>
                    <a:pt x="989330" y="1203960"/>
                  </a:cubicBezTo>
                  <a:cubicBezTo>
                    <a:pt x="976630" y="1203960"/>
                    <a:pt x="963930" y="1209040"/>
                    <a:pt x="951230" y="1211580"/>
                  </a:cubicBezTo>
                  <a:cubicBezTo>
                    <a:pt x="927100" y="1215390"/>
                    <a:pt x="901700" y="1219200"/>
                    <a:pt x="876300" y="1221740"/>
                  </a:cubicBezTo>
                  <a:cubicBezTo>
                    <a:pt x="873760" y="1223010"/>
                    <a:pt x="869950" y="1219200"/>
                    <a:pt x="864870" y="1216660"/>
                  </a:cubicBezTo>
                  <a:close/>
                </a:path>
              </a:pathLst>
            </a:custGeom>
            <a:blipFill>
              <a:blip r:embed="rId3"/>
              <a:stretch>
                <a:fillRect l="166" t="-9605" r="-110" b="-9610"/>
              </a:stretch>
            </a:blipFill>
          </p:spPr>
        </p:sp>
      </p:grpSp>
      <p:pic>
        <p:nvPicPr>
          <p:cNvPr id="5" name="Picture 5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 rot="-2435941">
            <a:off x="10440685" y="-627013"/>
            <a:ext cx="2749214" cy="2611753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 rot="2192529">
            <a:off x="16173294" y="7306087"/>
            <a:ext cx="2903138" cy="1828977"/>
          </a:xfrm>
          <a:prstGeom prst="rect">
            <a:avLst/>
          </a:prstGeom>
        </p:spPr>
      </p:pic>
      <p:sp>
        <p:nvSpPr>
          <p:cNvPr id="7" name="TextBox 7"/>
          <p:cNvSpPr txBox="1"/>
          <p:nvPr/>
        </p:nvSpPr>
        <p:spPr>
          <a:xfrm>
            <a:off x="574765" y="797957"/>
            <a:ext cx="11240527" cy="88428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68"/>
              </a:lnSpc>
            </a:pPr>
            <a:r>
              <a:rPr lang="en-US" sz="2112">
                <a:solidFill>
                  <a:srgbClr val="050707"/>
                </a:solidFill>
                <a:latin typeface="Glacial Indifference"/>
              </a:rPr>
              <a:t> В РАМКАХ КОНКУРСА МОГУТ БЫТЬ ПОДДЕРЖАНЫ ПРОЕКТЫ</a:t>
            </a:r>
          </a:p>
          <a:p>
            <a:pPr>
              <a:lnSpc>
                <a:spcPts val="3600"/>
              </a:lnSpc>
            </a:pPr>
            <a:r>
              <a:rPr lang="en-US" sz="2400">
                <a:solidFill>
                  <a:srgbClr val="050707"/>
                </a:solidFill>
                <a:latin typeface="Glacial Indifference"/>
              </a:rPr>
              <a:t>·      объединение граждан по интересам, месту жительства и т.п. с целью решения своих проблем;</a:t>
            </a:r>
          </a:p>
          <a:p>
            <a:pPr>
              <a:lnSpc>
                <a:spcPts val="3600"/>
              </a:lnSpc>
            </a:pPr>
            <a:r>
              <a:rPr lang="en-US" sz="2400">
                <a:solidFill>
                  <a:srgbClr val="050707"/>
                </a:solidFill>
                <a:latin typeface="Glacial Indifference"/>
              </a:rPr>
              <a:t>·     вовлечение жителей в решение актуальных проблем территории;</a:t>
            </a:r>
          </a:p>
          <a:p>
            <a:pPr>
              <a:lnSpc>
                <a:spcPts val="3600"/>
              </a:lnSpc>
            </a:pPr>
            <a:r>
              <a:rPr lang="en-US" sz="2400">
                <a:solidFill>
                  <a:srgbClr val="050707"/>
                </a:solidFill>
                <a:latin typeface="Glacial Indifference"/>
              </a:rPr>
              <a:t>·      оказание помощи социально-незащищенным группам населения;</a:t>
            </a:r>
          </a:p>
          <a:p>
            <a:pPr>
              <a:lnSpc>
                <a:spcPts val="3600"/>
              </a:lnSpc>
            </a:pPr>
            <a:r>
              <a:rPr lang="en-US" sz="2400">
                <a:solidFill>
                  <a:srgbClr val="050707"/>
                </a:solidFill>
                <a:latin typeface="Glacial Indifference"/>
              </a:rPr>
              <a:t>·      привлечение широких слоев населения к занятиям физической культурой и спортом;</a:t>
            </a:r>
          </a:p>
          <a:p>
            <a:pPr>
              <a:lnSpc>
                <a:spcPts val="3600"/>
              </a:lnSpc>
            </a:pPr>
            <a:r>
              <a:rPr lang="en-US" sz="2400">
                <a:solidFill>
                  <a:srgbClr val="050707"/>
                </a:solidFill>
                <a:latin typeface="Glacial Indifference"/>
              </a:rPr>
              <a:t> ·      создание условий для развития массовых оздоровительных видов спорта;</a:t>
            </a:r>
          </a:p>
          <a:p>
            <a:pPr>
              <a:lnSpc>
                <a:spcPts val="3600"/>
              </a:lnSpc>
            </a:pPr>
            <a:r>
              <a:rPr lang="en-US" sz="2400">
                <a:solidFill>
                  <a:srgbClr val="050707"/>
                </a:solidFill>
                <a:latin typeface="Glacial Indifference"/>
              </a:rPr>
              <a:t>·      решение экологических проблем и экологическое воспитание;</a:t>
            </a:r>
          </a:p>
          <a:p>
            <a:pPr>
              <a:lnSpc>
                <a:spcPts val="3600"/>
              </a:lnSpc>
            </a:pPr>
            <a:r>
              <a:rPr lang="en-US" sz="2400">
                <a:solidFill>
                  <a:srgbClr val="050707"/>
                </a:solidFill>
                <a:latin typeface="Glacial Indifference"/>
              </a:rPr>
              <a:t>·      организацию активного досуга и развитие творчества;</a:t>
            </a:r>
          </a:p>
          <a:p>
            <a:pPr>
              <a:lnSpc>
                <a:spcPts val="3600"/>
              </a:lnSpc>
            </a:pPr>
            <a:r>
              <a:rPr lang="en-US" sz="2400">
                <a:solidFill>
                  <a:srgbClr val="050707"/>
                </a:solidFill>
                <a:latin typeface="Glacial Indifference"/>
              </a:rPr>
              <a:t>·      благоустройство общественных пространств;</a:t>
            </a:r>
          </a:p>
          <a:p>
            <a:pPr>
              <a:lnSpc>
                <a:spcPts val="3600"/>
              </a:lnSpc>
            </a:pPr>
            <a:r>
              <a:rPr lang="en-US" sz="2400">
                <a:solidFill>
                  <a:srgbClr val="050707"/>
                </a:solidFill>
                <a:latin typeface="Glacial Indifference"/>
              </a:rPr>
              <a:t>·      развитие добровольчества;</a:t>
            </a:r>
          </a:p>
          <a:p>
            <a:pPr>
              <a:lnSpc>
                <a:spcPts val="3600"/>
              </a:lnSpc>
            </a:pPr>
            <a:r>
              <a:rPr lang="en-US" sz="2400">
                <a:solidFill>
                  <a:srgbClr val="050707"/>
                </a:solidFill>
                <a:latin typeface="Glacial Indifference"/>
              </a:rPr>
              <a:t>·      поддержку инициатив людей старшего поколения;</a:t>
            </a:r>
          </a:p>
          <a:p>
            <a:pPr>
              <a:lnSpc>
                <a:spcPts val="3600"/>
              </a:lnSpc>
            </a:pPr>
            <a:r>
              <a:rPr lang="en-US" sz="2400">
                <a:solidFill>
                  <a:srgbClr val="050707"/>
                </a:solidFill>
                <a:latin typeface="Glacial Indifference"/>
              </a:rPr>
              <a:t>·      развитие и укрепление межпоколенческих связей;</a:t>
            </a:r>
          </a:p>
          <a:p>
            <a:pPr>
              <a:lnSpc>
                <a:spcPts val="3600"/>
              </a:lnSpc>
            </a:pPr>
            <a:r>
              <a:rPr lang="en-US" sz="2400">
                <a:solidFill>
                  <a:srgbClr val="050707"/>
                </a:solidFill>
                <a:latin typeface="Glacial Indifference"/>
              </a:rPr>
              <a:t>·      сохранение культуры и традиций локальных территорий.</a:t>
            </a:r>
          </a:p>
          <a:p>
            <a:pPr>
              <a:lnSpc>
                <a:spcPts val="3600"/>
              </a:lnSpc>
            </a:pPr>
            <a:endParaRPr lang="en-US" sz="2400">
              <a:solidFill>
                <a:srgbClr val="050707"/>
              </a:solidFill>
              <a:latin typeface="Glacial Indifference"/>
            </a:endParaRPr>
          </a:p>
          <a:p>
            <a:pPr>
              <a:lnSpc>
                <a:spcPts val="3600"/>
              </a:lnSpc>
            </a:pPr>
            <a:r>
              <a:rPr lang="en-US" sz="2400">
                <a:solidFill>
                  <a:srgbClr val="050707"/>
                </a:solidFill>
                <a:latin typeface="Glacial Indifference"/>
              </a:rPr>
              <a:t> Список направлений не является исчерпывающим. В рамках конкурса могут быть поддержаны и другие инициативы, соответствующие цели конкурса. Например: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10572170">
            <a:off x="-2827208" y="147021"/>
            <a:ext cx="16381899" cy="9992958"/>
          </a:xfrm>
          <a:prstGeom prst="rect">
            <a:avLst/>
          </a:prstGeom>
        </p:spPr>
      </p:pic>
      <p:grpSp>
        <p:nvGrpSpPr>
          <p:cNvPr id="3" name="Group 3"/>
          <p:cNvGrpSpPr>
            <a:grpSpLocks noChangeAspect="1"/>
          </p:cNvGrpSpPr>
          <p:nvPr/>
        </p:nvGrpSpPr>
        <p:grpSpPr>
          <a:xfrm rot="-620519">
            <a:off x="11355005" y="1686775"/>
            <a:ext cx="7732103" cy="4428152"/>
            <a:chOff x="0" y="0"/>
            <a:chExt cx="2288540" cy="1310640"/>
          </a:xfrm>
        </p:grpSpPr>
        <p:sp>
          <p:nvSpPr>
            <p:cNvPr id="4" name="Freeform 4"/>
            <p:cNvSpPr/>
            <p:nvPr/>
          </p:nvSpPr>
          <p:spPr>
            <a:xfrm>
              <a:off x="3810" y="0"/>
              <a:ext cx="2287270" cy="1313180"/>
            </a:xfrm>
            <a:custGeom>
              <a:avLst/>
              <a:gdLst/>
              <a:ahLst/>
              <a:cxnLst/>
              <a:rect l="l" t="t" r="r" b="b"/>
              <a:pathLst>
                <a:path w="2287270" h="1313180">
                  <a:moveTo>
                    <a:pt x="864870" y="1216660"/>
                  </a:moveTo>
                  <a:cubicBezTo>
                    <a:pt x="858520" y="1219200"/>
                    <a:pt x="849630" y="1224280"/>
                    <a:pt x="842010" y="1225550"/>
                  </a:cubicBezTo>
                  <a:cubicBezTo>
                    <a:pt x="824230" y="1228090"/>
                    <a:pt x="805180" y="1226820"/>
                    <a:pt x="787400" y="1229360"/>
                  </a:cubicBezTo>
                  <a:cubicBezTo>
                    <a:pt x="774700" y="1230630"/>
                    <a:pt x="763270" y="1235710"/>
                    <a:pt x="751840" y="1236980"/>
                  </a:cubicBezTo>
                  <a:cubicBezTo>
                    <a:pt x="711200" y="1243330"/>
                    <a:pt x="670560" y="1248410"/>
                    <a:pt x="628650" y="1254760"/>
                  </a:cubicBezTo>
                  <a:cubicBezTo>
                    <a:pt x="613410" y="1257300"/>
                    <a:pt x="598170" y="1257300"/>
                    <a:pt x="582930" y="1257300"/>
                  </a:cubicBezTo>
                  <a:cubicBezTo>
                    <a:pt x="582930" y="1256030"/>
                    <a:pt x="581660" y="1253490"/>
                    <a:pt x="581660" y="1252220"/>
                  </a:cubicBezTo>
                  <a:cubicBezTo>
                    <a:pt x="571500" y="1257300"/>
                    <a:pt x="563880" y="1264920"/>
                    <a:pt x="556260" y="1263650"/>
                  </a:cubicBezTo>
                  <a:cubicBezTo>
                    <a:pt x="528320" y="1261110"/>
                    <a:pt x="506730" y="1281430"/>
                    <a:pt x="480060" y="1280160"/>
                  </a:cubicBezTo>
                  <a:lnTo>
                    <a:pt x="462280" y="1280160"/>
                  </a:lnTo>
                  <a:cubicBezTo>
                    <a:pt x="450850" y="1280160"/>
                    <a:pt x="439420" y="1280160"/>
                    <a:pt x="426720" y="1283970"/>
                  </a:cubicBezTo>
                  <a:cubicBezTo>
                    <a:pt x="422910" y="1280160"/>
                    <a:pt x="417830" y="1276350"/>
                    <a:pt x="416560" y="1273810"/>
                  </a:cubicBezTo>
                  <a:cubicBezTo>
                    <a:pt x="408940" y="1277620"/>
                    <a:pt x="402590" y="1281430"/>
                    <a:pt x="397510" y="1283970"/>
                  </a:cubicBezTo>
                  <a:cubicBezTo>
                    <a:pt x="384810" y="1289050"/>
                    <a:pt x="372110" y="1295400"/>
                    <a:pt x="359410" y="1300480"/>
                  </a:cubicBezTo>
                  <a:cubicBezTo>
                    <a:pt x="349250" y="1304290"/>
                    <a:pt x="339090" y="1306830"/>
                    <a:pt x="328930" y="1309370"/>
                  </a:cubicBezTo>
                  <a:cubicBezTo>
                    <a:pt x="312420" y="1313180"/>
                    <a:pt x="279400" y="1287780"/>
                    <a:pt x="280670" y="1271270"/>
                  </a:cubicBezTo>
                  <a:cubicBezTo>
                    <a:pt x="280670" y="1268730"/>
                    <a:pt x="284480" y="1266190"/>
                    <a:pt x="285750" y="1264920"/>
                  </a:cubicBezTo>
                  <a:cubicBezTo>
                    <a:pt x="270510" y="1259840"/>
                    <a:pt x="259080" y="1249680"/>
                    <a:pt x="251460" y="1235710"/>
                  </a:cubicBezTo>
                  <a:cubicBezTo>
                    <a:pt x="245110" y="1223010"/>
                    <a:pt x="237490" y="1210310"/>
                    <a:pt x="229870" y="1195070"/>
                  </a:cubicBezTo>
                  <a:cubicBezTo>
                    <a:pt x="238760" y="1187450"/>
                    <a:pt x="250190" y="1178560"/>
                    <a:pt x="261620" y="1169670"/>
                  </a:cubicBezTo>
                  <a:cubicBezTo>
                    <a:pt x="270510" y="1163320"/>
                    <a:pt x="273050" y="1158240"/>
                    <a:pt x="264160" y="1149350"/>
                  </a:cubicBezTo>
                  <a:cubicBezTo>
                    <a:pt x="252730" y="1137920"/>
                    <a:pt x="241300" y="1126490"/>
                    <a:pt x="231140" y="1112520"/>
                  </a:cubicBezTo>
                  <a:cubicBezTo>
                    <a:pt x="224790" y="1104900"/>
                    <a:pt x="224790" y="1093470"/>
                    <a:pt x="219710" y="1084580"/>
                  </a:cubicBezTo>
                  <a:cubicBezTo>
                    <a:pt x="209550" y="1070610"/>
                    <a:pt x="196850" y="1062990"/>
                    <a:pt x="177800" y="1066800"/>
                  </a:cubicBezTo>
                  <a:cubicBezTo>
                    <a:pt x="165100" y="1069340"/>
                    <a:pt x="149860" y="1065530"/>
                    <a:pt x="137160" y="1065530"/>
                  </a:cubicBezTo>
                  <a:cubicBezTo>
                    <a:pt x="130810" y="1059180"/>
                    <a:pt x="121920" y="1052830"/>
                    <a:pt x="116840" y="1043940"/>
                  </a:cubicBezTo>
                  <a:cubicBezTo>
                    <a:pt x="104140" y="1023620"/>
                    <a:pt x="92710" y="1002030"/>
                    <a:pt x="81280" y="981710"/>
                  </a:cubicBezTo>
                  <a:cubicBezTo>
                    <a:pt x="73660" y="969010"/>
                    <a:pt x="64770" y="957580"/>
                    <a:pt x="57150" y="944880"/>
                  </a:cubicBezTo>
                  <a:cubicBezTo>
                    <a:pt x="53340" y="938530"/>
                    <a:pt x="53340" y="929640"/>
                    <a:pt x="53340" y="923290"/>
                  </a:cubicBezTo>
                  <a:cubicBezTo>
                    <a:pt x="54610" y="908050"/>
                    <a:pt x="45720" y="899160"/>
                    <a:pt x="34290" y="890270"/>
                  </a:cubicBezTo>
                  <a:cubicBezTo>
                    <a:pt x="22860" y="881380"/>
                    <a:pt x="19050" y="857250"/>
                    <a:pt x="25400" y="845820"/>
                  </a:cubicBezTo>
                  <a:cubicBezTo>
                    <a:pt x="17780" y="839470"/>
                    <a:pt x="10160" y="833120"/>
                    <a:pt x="0" y="825500"/>
                  </a:cubicBezTo>
                  <a:cubicBezTo>
                    <a:pt x="17780" y="815340"/>
                    <a:pt x="31750" y="807720"/>
                    <a:pt x="45720" y="798830"/>
                  </a:cubicBezTo>
                  <a:cubicBezTo>
                    <a:pt x="60960" y="791210"/>
                    <a:pt x="74930" y="782320"/>
                    <a:pt x="93980" y="773430"/>
                  </a:cubicBezTo>
                  <a:cubicBezTo>
                    <a:pt x="81280" y="739140"/>
                    <a:pt x="67310" y="702310"/>
                    <a:pt x="52070" y="665480"/>
                  </a:cubicBezTo>
                  <a:cubicBezTo>
                    <a:pt x="58420" y="660400"/>
                    <a:pt x="64770" y="655320"/>
                    <a:pt x="69850" y="650240"/>
                  </a:cubicBezTo>
                  <a:cubicBezTo>
                    <a:pt x="55880" y="635000"/>
                    <a:pt x="45720" y="618490"/>
                    <a:pt x="34290" y="600710"/>
                  </a:cubicBezTo>
                  <a:cubicBezTo>
                    <a:pt x="33020" y="599440"/>
                    <a:pt x="36830" y="595630"/>
                    <a:pt x="35560" y="593090"/>
                  </a:cubicBezTo>
                  <a:cubicBezTo>
                    <a:pt x="34290" y="584200"/>
                    <a:pt x="31750" y="575310"/>
                    <a:pt x="29210" y="566420"/>
                  </a:cubicBezTo>
                  <a:cubicBezTo>
                    <a:pt x="25400" y="556260"/>
                    <a:pt x="20320" y="544830"/>
                    <a:pt x="17780" y="534670"/>
                  </a:cubicBezTo>
                  <a:cubicBezTo>
                    <a:pt x="13970" y="523240"/>
                    <a:pt x="10160" y="511810"/>
                    <a:pt x="6350" y="496570"/>
                  </a:cubicBezTo>
                  <a:cubicBezTo>
                    <a:pt x="27940" y="485140"/>
                    <a:pt x="48260" y="468630"/>
                    <a:pt x="77470" y="466090"/>
                  </a:cubicBezTo>
                  <a:cubicBezTo>
                    <a:pt x="102870" y="463550"/>
                    <a:pt x="127000" y="455930"/>
                    <a:pt x="151130" y="450850"/>
                  </a:cubicBezTo>
                  <a:cubicBezTo>
                    <a:pt x="152400" y="450850"/>
                    <a:pt x="154940" y="449580"/>
                    <a:pt x="156210" y="449580"/>
                  </a:cubicBezTo>
                  <a:cubicBezTo>
                    <a:pt x="200660" y="441960"/>
                    <a:pt x="200660" y="440690"/>
                    <a:pt x="182880" y="400050"/>
                  </a:cubicBezTo>
                  <a:cubicBezTo>
                    <a:pt x="175260" y="382270"/>
                    <a:pt x="171450" y="363220"/>
                    <a:pt x="168910" y="345440"/>
                  </a:cubicBezTo>
                  <a:cubicBezTo>
                    <a:pt x="167640" y="337820"/>
                    <a:pt x="175260" y="330200"/>
                    <a:pt x="179070" y="321310"/>
                  </a:cubicBezTo>
                  <a:cubicBezTo>
                    <a:pt x="177800" y="321310"/>
                    <a:pt x="176530" y="318770"/>
                    <a:pt x="173990" y="317500"/>
                  </a:cubicBezTo>
                  <a:cubicBezTo>
                    <a:pt x="162560" y="316230"/>
                    <a:pt x="146050" y="318770"/>
                    <a:pt x="139700" y="312420"/>
                  </a:cubicBezTo>
                  <a:cubicBezTo>
                    <a:pt x="127000" y="299720"/>
                    <a:pt x="114300" y="283210"/>
                    <a:pt x="110490" y="265430"/>
                  </a:cubicBezTo>
                  <a:cubicBezTo>
                    <a:pt x="100330" y="228600"/>
                    <a:pt x="95250" y="190500"/>
                    <a:pt x="88900" y="152400"/>
                  </a:cubicBezTo>
                  <a:cubicBezTo>
                    <a:pt x="127000" y="120650"/>
                    <a:pt x="175260" y="118110"/>
                    <a:pt x="219710" y="107950"/>
                  </a:cubicBezTo>
                  <a:cubicBezTo>
                    <a:pt x="243840" y="101600"/>
                    <a:pt x="267970" y="93980"/>
                    <a:pt x="293370" y="87630"/>
                  </a:cubicBezTo>
                  <a:cubicBezTo>
                    <a:pt x="320040" y="81280"/>
                    <a:pt x="346710" y="73660"/>
                    <a:pt x="373380" y="69850"/>
                  </a:cubicBezTo>
                  <a:cubicBezTo>
                    <a:pt x="420370" y="62230"/>
                    <a:pt x="468630" y="55880"/>
                    <a:pt x="516890" y="49530"/>
                  </a:cubicBezTo>
                  <a:cubicBezTo>
                    <a:pt x="553720" y="44450"/>
                    <a:pt x="590550" y="41910"/>
                    <a:pt x="626110" y="38100"/>
                  </a:cubicBezTo>
                  <a:cubicBezTo>
                    <a:pt x="673100" y="33020"/>
                    <a:pt x="718820" y="26670"/>
                    <a:pt x="765810" y="22860"/>
                  </a:cubicBezTo>
                  <a:cubicBezTo>
                    <a:pt x="800100" y="20320"/>
                    <a:pt x="834390" y="25400"/>
                    <a:pt x="867410" y="19050"/>
                  </a:cubicBezTo>
                  <a:cubicBezTo>
                    <a:pt x="924560" y="6350"/>
                    <a:pt x="982980" y="8890"/>
                    <a:pt x="1040130" y="3810"/>
                  </a:cubicBezTo>
                  <a:cubicBezTo>
                    <a:pt x="1090930" y="0"/>
                    <a:pt x="1141730" y="1270"/>
                    <a:pt x="1192530" y="1270"/>
                  </a:cubicBezTo>
                  <a:cubicBezTo>
                    <a:pt x="1242060" y="1270"/>
                    <a:pt x="1290320" y="0"/>
                    <a:pt x="1339850" y="2540"/>
                  </a:cubicBezTo>
                  <a:cubicBezTo>
                    <a:pt x="1408430" y="5080"/>
                    <a:pt x="1478280" y="8890"/>
                    <a:pt x="1546860" y="12700"/>
                  </a:cubicBezTo>
                  <a:cubicBezTo>
                    <a:pt x="1593850" y="15240"/>
                    <a:pt x="1639570" y="16510"/>
                    <a:pt x="1686560" y="20320"/>
                  </a:cubicBezTo>
                  <a:cubicBezTo>
                    <a:pt x="1719580" y="22860"/>
                    <a:pt x="1753870" y="26670"/>
                    <a:pt x="1786890" y="31750"/>
                  </a:cubicBezTo>
                  <a:cubicBezTo>
                    <a:pt x="1830070" y="38100"/>
                    <a:pt x="1874520" y="44450"/>
                    <a:pt x="1917700" y="52070"/>
                  </a:cubicBezTo>
                  <a:cubicBezTo>
                    <a:pt x="1955800" y="58420"/>
                    <a:pt x="1992630" y="67310"/>
                    <a:pt x="2029460" y="76200"/>
                  </a:cubicBezTo>
                  <a:cubicBezTo>
                    <a:pt x="2040890" y="78740"/>
                    <a:pt x="2048510" y="96520"/>
                    <a:pt x="2045970" y="110490"/>
                  </a:cubicBezTo>
                  <a:cubicBezTo>
                    <a:pt x="2044700" y="121920"/>
                    <a:pt x="2043430" y="134620"/>
                    <a:pt x="2043430" y="146050"/>
                  </a:cubicBezTo>
                  <a:cubicBezTo>
                    <a:pt x="2043430" y="163830"/>
                    <a:pt x="2034540" y="172720"/>
                    <a:pt x="2016760" y="175260"/>
                  </a:cubicBezTo>
                  <a:cubicBezTo>
                    <a:pt x="2021840" y="179070"/>
                    <a:pt x="2025650" y="181610"/>
                    <a:pt x="2030730" y="185420"/>
                  </a:cubicBezTo>
                  <a:cubicBezTo>
                    <a:pt x="2021840" y="190500"/>
                    <a:pt x="2012950" y="194310"/>
                    <a:pt x="2004060" y="198120"/>
                  </a:cubicBezTo>
                  <a:cubicBezTo>
                    <a:pt x="2005330" y="201930"/>
                    <a:pt x="2007870" y="205740"/>
                    <a:pt x="2010410" y="212090"/>
                  </a:cubicBezTo>
                  <a:lnTo>
                    <a:pt x="1998980" y="215900"/>
                  </a:lnTo>
                  <a:cubicBezTo>
                    <a:pt x="2001520" y="218440"/>
                    <a:pt x="2002790" y="222250"/>
                    <a:pt x="2004060" y="222250"/>
                  </a:cubicBezTo>
                  <a:cubicBezTo>
                    <a:pt x="2039620" y="224790"/>
                    <a:pt x="2039620" y="251460"/>
                    <a:pt x="2040890" y="275590"/>
                  </a:cubicBezTo>
                  <a:cubicBezTo>
                    <a:pt x="2042160" y="297180"/>
                    <a:pt x="2040890" y="318770"/>
                    <a:pt x="2039620" y="340360"/>
                  </a:cubicBezTo>
                  <a:cubicBezTo>
                    <a:pt x="2039620" y="346710"/>
                    <a:pt x="2034540" y="351790"/>
                    <a:pt x="2034540" y="354330"/>
                  </a:cubicBezTo>
                  <a:cubicBezTo>
                    <a:pt x="2025650" y="355600"/>
                    <a:pt x="2019300" y="355600"/>
                    <a:pt x="2014220" y="356870"/>
                  </a:cubicBezTo>
                  <a:cubicBezTo>
                    <a:pt x="2018030" y="363220"/>
                    <a:pt x="2020570" y="373380"/>
                    <a:pt x="2026920" y="374650"/>
                  </a:cubicBezTo>
                  <a:cubicBezTo>
                    <a:pt x="2053590" y="383540"/>
                    <a:pt x="2081530" y="391160"/>
                    <a:pt x="2109470" y="397510"/>
                  </a:cubicBezTo>
                  <a:cubicBezTo>
                    <a:pt x="2132330" y="402590"/>
                    <a:pt x="2152650" y="407670"/>
                    <a:pt x="2151380" y="438150"/>
                  </a:cubicBezTo>
                  <a:cubicBezTo>
                    <a:pt x="2150110" y="461010"/>
                    <a:pt x="2152650" y="485140"/>
                    <a:pt x="2155190" y="509270"/>
                  </a:cubicBezTo>
                  <a:cubicBezTo>
                    <a:pt x="2156460" y="524510"/>
                    <a:pt x="2150110" y="534670"/>
                    <a:pt x="2133600" y="538480"/>
                  </a:cubicBezTo>
                  <a:cubicBezTo>
                    <a:pt x="2136140" y="539750"/>
                    <a:pt x="2138680" y="539750"/>
                    <a:pt x="2146300" y="542290"/>
                  </a:cubicBezTo>
                  <a:cubicBezTo>
                    <a:pt x="2134870" y="542290"/>
                    <a:pt x="2129790" y="543560"/>
                    <a:pt x="2124710" y="543560"/>
                  </a:cubicBezTo>
                  <a:cubicBezTo>
                    <a:pt x="2120900" y="553720"/>
                    <a:pt x="2117090" y="562610"/>
                    <a:pt x="2115820" y="571500"/>
                  </a:cubicBezTo>
                  <a:cubicBezTo>
                    <a:pt x="2114550" y="582930"/>
                    <a:pt x="2106930" y="585470"/>
                    <a:pt x="2099310" y="586740"/>
                  </a:cubicBezTo>
                  <a:cubicBezTo>
                    <a:pt x="2075180" y="589280"/>
                    <a:pt x="2051050" y="598170"/>
                    <a:pt x="2032000" y="586740"/>
                  </a:cubicBezTo>
                  <a:cubicBezTo>
                    <a:pt x="2014220" y="589280"/>
                    <a:pt x="2000250" y="590550"/>
                    <a:pt x="1987550" y="593090"/>
                  </a:cubicBezTo>
                  <a:lnTo>
                    <a:pt x="1987550" y="594360"/>
                  </a:lnTo>
                  <a:cubicBezTo>
                    <a:pt x="2002790" y="596900"/>
                    <a:pt x="2018030" y="599440"/>
                    <a:pt x="2032000" y="603250"/>
                  </a:cubicBezTo>
                  <a:cubicBezTo>
                    <a:pt x="2067560" y="609600"/>
                    <a:pt x="2104390" y="617220"/>
                    <a:pt x="2139950" y="623570"/>
                  </a:cubicBezTo>
                  <a:cubicBezTo>
                    <a:pt x="2174240" y="629920"/>
                    <a:pt x="2207260" y="636270"/>
                    <a:pt x="2241550" y="643890"/>
                  </a:cubicBezTo>
                  <a:cubicBezTo>
                    <a:pt x="2256790" y="647700"/>
                    <a:pt x="2273300" y="650240"/>
                    <a:pt x="2279650" y="666750"/>
                  </a:cubicBezTo>
                  <a:cubicBezTo>
                    <a:pt x="2283460" y="675640"/>
                    <a:pt x="2283460" y="687070"/>
                    <a:pt x="2284730" y="697230"/>
                  </a:cubicBezTo>
                  <a:cubicBezTo>
                    <a:pt x="2286000" y="713740"/>
                    <a:pt x="2287270" y="731520"/>
                    <a:pt x="2287270" y="748030"/>
                  </a:cubicBezTo>
                  <a:cubicBezTo>
                    <a:pt x="2287270" y="769620"/>
                    <a:pt x="2279650" y="777240"/>
                    <a:pt x="2259330" y="781050"/>
                  </a:cubicBezTo>
                  <a:cubicBezTo>
                    <a:pt x="2247900" y="784860"/>
                    <a:pt x="2268220" y="817880"/>
                    <a:pt x="2235200" y="803910"/>
                  </a:cubicBezTo>
                  <a:cubicBezTo>
                    <a:pt x="2236470" y="811530"/>
                    <a:pt x="2239010" y="819150"/>
                    <a:pt x="2241550" y="829310"/>
                  </a:cubicBezTo>
                  <a:lnTo>
                    <a:pt x="2155190" y="829310"/>
                  </a:lnTo>
                  <a:cubicBezTo>
                    <a:pt x="2155190" y="847090"/>
                    <a:pt x="2156460" y="862330"/>
                    <a:pt x="2153920" y="876300"/>
                  </a:cubicBezTo>
                  <a:cubicBezTo>
                    <a:pt x="2152650" y="881380"/>
                    <a:pt x="2142490" y="886460"/>
                    <a:pt x="2136140" y="889000"/>
                  </a:cubicBezTo>
                  <a:cubicBezTo>
                    <a:pt x="2132330" y="890270"/>
                    <a:pt x="2125980" y="887730"/>
                    <a:pt x="2122170" y="887730"/>
                  </a:cubicBezTo>
                  <a:cubicBezTo>
                    <a:pt x="2123440" y="901700"/>
                    <a:pt x="2134870" y="914400"/>
                    <a:pt x="2120900" y="928370"/>
                  </a:cubicBezTo>
                  <a:cubicBezTo>
                    <a:pt x="2119630" y="929640"/>
                    <a:pt x="2120900" y="934720"/>
                    <a:pt x="2120900" y="937260"/>
                  </a:cubicBezTo>
                  <a:cubicBezTo>
                    <a:pt x="2120900" y="952500"/>
                    <a:pt x="2113280" y="958850"/>
                    <a:pt x="2095500" y="955040"/>
                  </a:cubicBezTo>
                  <a:cubicBezTo>
                    <a:pt x="2099310" y="963930"/>
                    <a:pt x="2084070" y="970280"/>
                    <a:pt x="2096770" y="979170"/>
                  </a:cubicBezTo>
                  <a:cubicBezTo>
                    <a:pt x="2094230" y="981710"/>
                    <a:pt x="2091690" y="984250"/>
                    <a:pt x="2089150" y="985520"/>
                  </a:cubicBezTo>
                  <a:cubicBezTo>
                    <a:pt x="2086610" y="986790"/>
                    <a:pt x="2082800" y="984250"/>
                    <a:pt x="2080260" y="984250"/>
                  </a:cubicBezTo>
                  <a:cubicBezTo>
                    <a:pt x="2080260" y="988060"/>
                    <a:pt x="2081530" y="991870"/>
                    <a:pt x="2081530" y="996950"/>
                  </a:cubicBezTo>
                  <a:cubicBezTo>
                    <a:pt x="2081530" y="1002030"/>
                    <a:pt x="2080260" y="1007110"/>
                    <a:pt x="2078990" y="1012190"/>
                  </a:cubicBezTo>
                  <a:cubicBezTo>
                    <a:pt x="2077720" y="1014730"/>
                    <a:pt x="2071370" y="1014730"/>
                    <a:pt x="2067560" y="1014730"/>
                  </a:cubicBezTo>
                  <a:cubicBezTo>
                    <a:pt x="2061210" y="1013460"/>
                    <a:pt x="2053590" y="1010920"/>
                    <a:pt x="2047240" y="1009650"/>
                  </a:cubicBezTo>
                  <a:cubicBezTo>
                    <a:pt x="2024380" y="1007110"/>
                    <a:pt x="2015490" y="1016000"/>
                    <a:pt x="2018030" y="1040130"/>
                  </a:cubicBezTo>
                  <a:cubicBezTo>
                    <a:pt x="2012950" y="1042670"/>
                    <a:pt x="2007870" y="1043940"/>
                    <a:pt x="2001520" y="1046480"/>
                  </a:cubicBezTo>
                  <a:cubicBezTo>
                    <a:pt x="2004060" y="1056640"/>
                    <a:pt x="2018030" y="1068070"/>
                    <a:pt x="1997710" y="1078230"/>
                  </a:cubicBezTo>
                  <a:cubicBezTo>
                    <a:pt x="2011680" y="1090930"/>
                    <a:pt x="2006600" y="1097280"/>
                    <a:pt x="1991360" y="1098550"/>
                  </a:cubicBezTo>
                  <a:cubicBezTo>
                    <a:pt x="1967230" y="1099820"/>
                    <a:pt x="1943100" y="1098550"/>
                    <a:pt x="1920240" y="1098550"/>
                  </a:cubicBezTo>
                  <a:cubicBezTo>
                    <a:pt x="1916430" y="1103630"/>
                    <a:pt x="1913890" y="1109980"/>
                    <a:pt x="1910080" y="1111250"/>
                  </a:cubicBezTo>
                  <a:cubicBezTo>
                    <a:pt x="1897380" y="1115060"/>
                    <a:pt x="1887220" y="1115060"/>
                    <a:pt x="1894840" y="1134110"/>
                  </a:cubicBezTo>
                  <a:cubicBezTo>
                    <a:pt x="1897380" y="1141730"/>
                    <a:pt x="1891030" y="1153160"/>
                    <a:pt x="1887220" y="1167130"/>
                  </a:cubicBezTo>
                  <a:cubicBezTo>
                    <a:pt x="1875790" y="1169670"/>
                    <a:pt x="1861820" y="1173480"/>
                    <a:pt x="1847850" y="1173480"/>
                  </a:cubicBezTo>
                  <a:cubicBezTo>
                    <a:pt x="1816100" y="1176020"/>
                    <a:pt x="1784350" y="1178560"/>
                    <a:pt x="1752600" y="1178560"/>
                  </a:cubicBezTo>
                  <a:cubicBezTo>
                    <a:pt x="1743710" y="1178560"/>
                    <a:pt x="1734820" y="1170940"/>
                    <a:pt x="1725930" y="1170940"/>
                  </a:cubicBezTo>
                  <a:cubicBezTo>
                    <a:pt x="1714500" y="1170940"/>
                    <a:pt x="1700530" y="1173480"/>
                    <a:pt x="1690370" y="1178560"/>
                  </a:cubicBezTo>
                  <a:cubicBezTo>
                    <a:pt x="1670049" y="1189990"/>
                    <a:pt x="1650999" y="1197610"/>
                    <a:pt x="1626870" y="1192530"/>
                  </a:cubicBezTo>
                  <a:cubicBezTo>
                    <a:pt x="1611630" y="1189990"/>
                    <a:pt x="1595120" y="1195070"/>
                    <a:pt x="1579880" y="1191260"/>
                  </a:cubicBezTo>
                  <a:cubicBezTo>
                    <a:pt x="1555750" y="1186180"/>
                    <a:pt x="1531620" y="1192530"/>
                    <a:pt x="1507490" y="1192530"/>
                  </a:cubicBezTo>
                  <a:cubicBezTo>
                    <a:pt x="1482090" y="1192530"/>
                    <a:pt x="1455420" y="1192530"/>
                    <a:pt x="1430020" y="1193800"/>
                  </a:cubicBezTo>
                  <a:cubicBezTo>
                    <a:pt x="1397000" y="1193800"/>
                    <a:pt x="1363980" y="1198880"/>
                    <a:pt x="1332230" y="1193800"/>
                  </a:cubicBezTo>
                  <a:cubicBezTo>
                    <a:pt x="1310640" y="1191260"/>
                    <a:pt x="1289050" y="1200150"/>
                    <a:pt x="1270000" y="1195070"/>
                  </a:cubicBezTo>
                  <a:cubicBezTo>
                    <a:pt x="1236980" y="1188720"/>
                    <a:pt x="1206500" y="1202690"/>
                    <a:pt x="1174750" y="1197610"/>
                  </a:cubicBezTo>
                  <a:cubicBezTo>
                    <a:pt x="1155700" y="1195070"/>
                    <a:pt x="1131570" y="1191260"/>
                    <a:pt x="1116330" y="1198880"/>
                  </a:cubicBezTo>
                  <a:cubicBezTo>
                    <a:pt x="1106170" y="1203960"/>
                    <a:pt x="1102360" y="1198880"/>
                    <a:pt x="1094740" y="1198880"/>
                  </a:cubicBezTo>
                  <a:cubicBezTo>
                    <a:pt x="1092200" y="1198880"/>
                    <a:pt x="1090930" y="1200150"/>
                    <a:pt x="1088390" y="1201420"/>
                  </a:cubicBezTo>
                  <a:cubicBezTo>
                    <a:pt x="1080770" y="1202690"/>
                    <a:pt x="1078230" y="1206500"/>
                    <a:pt x="1075690" y="1206500"/>
                  </a:cubicBezTo>
                  <a:cubicBezTo>
                    <a:pt x="1046480" y="1206500"/>
                    <a:pt x="1018540" y="1203960"/>
                    <a:pt x="989330" y="1203960"/>
                  </a:cubicBezTo>
                  <a:cubicBezTo>
                    <a:pt x="976630" y="1203960"/>
                    <a:pt x="963930" y="1209040"/>
                    <a:pt x="951230" y="1211580"/>
                  </a:cubicBezTo>
                  <a:cubicBezTo>
                    <a:pt x="927100" y="1215390"/>
                    <a:pt x="901700" y="1219200"/>
                    <a:pt x="876300" y="1221740"/>
                  </a:cubicBezTo>
                  <a:cubicBezTo>
                    <a:pt x="873760" y="1223010"/>
                    <a:pt x="869950" y="1219200"/>
                    <a:pt x="864870" y="1216660"/>
                  </a:cubicBezTo>
                  <a:close/>
                </a:path>
              </a:pathLst>
            </a:custGeom>
            <a:blipFill>
              <a:blip r:embed="rId3"/>
              <a:stretch>
                <a:fillRect l="166" t="-9605" r="-110" b="-9610"/>
              </a:stretch>
            </a:blipFill>
          </p:spPr>
        </p:sp>
      </p:grpSp>
      <p:pic>
        <p:nvPicPr>
          <p:cNvPr id="5" name="Picture 5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 rot="-2435941">
            <a:off x="10440685" y="-627013"/>
            <a:ext cx="2749214" cy="2611753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 rot="2192529">
            <a:off x="16173294" y="7306087"/>
            <a:ext cx="2903138" cy="1828977"/>
          </a:xfrm>
          <a:prstGeom prst="rect">
            <a:avLst/>
          </a:prstGeom>
        </p:spPr>
      </p:pic>
      <p:sp>
        <p:nvSpPr>
          <p:cNvPr id="7" name="TextBox 7"/>
          <p:cNvSpPr txBox="1"/>
          <p:nvPr/>
        </p:nvSpPr>
        <p:spPr>
          <a:xfrm>
            <a:off x="443019" y="-332290"/>
            <a:ext cx="12896274" cy="1100374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200"/>
              </a:lnSpc>
            </a:pPr>
            <a:endParaRPr/>
          </a:p>
          <a:p>
            <a:pPr>
              <a:lnSpc>
                <a:spcPts val="4800"/>
              </a:lnSpc>
            </a:pPr>
            <a:r>
              <a:rPr lang="en-US" sz="3200">
                <a:solidFill>
                  <a:srgbClr val="050707"/>
                </a:solidFill>
                <a:latin typeface="Glacial Indifference"/>
              </a:rPr>
              <a:t>- проекты, направленные на создание и развитие взаимодействия между  бизнес-компаниями, СМИ, некоммерческими организациями, муниципальными учреждениями и активными гражданами;</a:t>
            </a:r>
          </a:p>
          <a:p>
            <a:pPr>
              <a:lnSpc>
                <a:spcPts val="4800"/>
              </a:lnSpc>
            </a:pPr>
            <a:endParaRPr lang="en-US" sz="3200">
              <a:solidFill>
                <a:srgbClr val="050707"/>
              </a:solidFill>
              <a:latin typeface="Glacial Indifference"/>
            </a:endParaRPr>
          </a:p>
          <a:p>
            <a:pPr>
              <a:lnSpc>
                <a:spcPts val="4800"/>
              </a:lnSpc>
            </a:pPr>
            <a:r>
              <a:rPr lang="en-US" sz="3200">
                <a:solidFill>
                  <a:srgbClr val="050707"/>
                </a:solidFill>
                <a:latin typeface="Glacial Indifference"/>
              </a:rPr>
              <a:t> - создание и развитие общественных пространств, арт-объектов;</a:t>
            </a:r>
          </a:p>
          <a:p>
            <a:pPr>
              <a:lnSpc>
                <a:spcPts val="4800"/>
              </a:lnSpc>
            </a:pPr>
            <a:endParaRPr lang="en-US" sz="3200">
              <a:solidFill>
                <a:srgbClr val="050707"/>
              </a:solidFill>
              <a:latin typeface="Glacial Indifference"/>
            </a:endParaRPr>
          </a:p>
          <a:p>
            <a:pPr>
              <a:lnSpc>
                <a:spcPts val="4800"/>
              </a:lnSpc>
            </a:pPr>
            <a:r>
              <a:rPr lang="en-US" sz="3200">
                <a:solidFill>
                  <a:srgbClr val="050707"/>
                </a:solidFill>
                <a:latin typeface="Glacial Indifference"/>
              </a:rPr>
              <a:t> - благоустройство дворов и городских территорий;</a:t>
            </a:r>
          </a:p>
          <a:p>
            <a:pPr>
              <a:lnSpc>
                <a:spcPts val="4800"/>
              </a:lnSpc>
            </a:pPr>
            <a:endParaRPr lang="en-US" sz="3200">
              <a:solidFill>
                <a:srgbClr val="050707"/>
              </a:solidFill>
              <a:latin typeface="Glacial Indifference"/>
            </a:endParaRPr>
          </a:p>
          <a:p>
            <a:pPr>
              <a:lnSpc>
                <a:spcPts val="4800"/>
              </a:lnSpc>
            </a:pPr>
            <a:r>
              <a:rPr lang="en-US" sz="3200">
                <a:solidFill>
                  <a:srgbClr val="050707"/>
                </a:solidFill>
                <a:latin typeface="Glacial Indifference"/>
              </a:rPr>
              <a:t> - поддержка культурных традиций;</a:t>
            </a:r>
          </a:p>
          <a:p>
            <a:pPr>
              <a:lnSpc>
                <a:spcPts val="4800"/>
              </a:lnSpc>
            </a:pPr>
            <a:endParaRPr lang="en-US" sz="3200">
              <a:solidFill>
                <a:srgbClr val="050707"/>
              </a:solidFill>
              <a:latin typeface="Glacial Indifference"/>
            </a:endParaRPr>
          </a:p>
          <a:p>
            <a:pPr>
              <a:lnSpc>
                <a:spcPts val="4800"/>
              </a:lnSpc>
            </a:pPr>
            <a:r>
              <a:rPr lang="en-US" sz="3200">
                <a:solidFill>
                  <a:srgbClr val="050707"/>
                </a:solidFill>
                <a:latin typeface="Glacial Indifference"/>
              </a:rPr>
              <a:t> - проведение мероприятий в сфере культуры и искусства;</a:t>
            </a:r>
          </a:p>
          <a:p>
            <a:pPr>
              <a:lnSpc>
                <a:spcPts val="4800"/>
              </a:lnSpc>
            </a:pPr>
            <a:endParaRPr lang="en-US" sz="3200">
              <a:solidFill>
                <a:srgbClr val="050707"/>
              </a:solidFill>
              <a:latin typeface="Glacial Indifference"/>
            </a:endParaRPr>
          </a:p>
          <a:p>
            <a:pPr>
              <a:lnSpc>
                <a:spcPts val="4800"/>
              </a:lnSpc>
            </a:pPr>
            <a:r>
              <a:rPr lang="en-US" sz="3200">
                <a:solidFill>
                  <a:srgbClr val="050707"/>
                </a:solidFill>
                <a:latin typeface="Glacial Indifference"/>
              </a:rPr>
              <a:t> - создание новых форм досуга, проведение городских фестивалей и событий;</a:t>
            </a:r>
          </a:p>
          <a:p>
            <a:pPr>
              <a:lnSpc>
                <a:spcPts val="3150"/>
              </a:lnSpc>
            </a:pPr>
            <a:endParaRPr lang="en-US" sz="3200">
              <a:solidFill>
                <a:srgbClr val="050707"/>
              </a:solidFill>
              <a:latin typeface="Glacial Indifference"/>
            </a:endParaRPr>
          </a:p>
          <a:p>
            <a:pPr>
              <a:lnSpc>
                <a:spcPts val="3150"/>
              </a:lnSpc>
            </a:pPr>
            <a:endParaRPr lang="en-US" sz="3200">
              <a:solidFill>
                <a:srgbClr val="050707"/>
              </a:solidFill>
              <a:latin typeface="Glacial Indifference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10572170">
            <a:off x="-2827208" y="147021"/>
            <a:ext cx="16381899" cy="9992958"/>
          </a:xfrm>
          <a:prstGeom prst="rect">
            <a:avLst/>
          </a:prstGeom>
        </p:spPr>
      </p:pic>
      <p:grpSp>
        <p:nvGrpSpPr>
          <p:cNvPr id="3" name="Group 3"/>
          <p:cNvGrpSpPr>
            <a:grpSpLocks noChangeAspect="1"/>
          </p:cNvGrpSpPr>
          <p:nvPr/>
        </p:nvGrpSpPr>
        <p:grpSpPr>
          <a:xfrm rot="-620519">
            <a:off x="11355005" y="1686775"/>
            <a:ext cx="7732103" cy="4428152"/>
            <a:chOff x="0" y="0"/>
            <a:chExt cx="2288540" cy="1310640"/>
          </a:xfrm>
        </p:grpSpPr>
        <p:sp>
          <p:nvSpPr>
            <p:cNvPr id="4" name="Freeform 4"/>
            <p:cNvSpPr/>
            <p:nvPr/>
          </p:nvSpPr>
          <p:spPr>
            <a:xfrm>
              <a:off x="3810" y="0"/>
              <a:ext cx="2287270" cy="1313180"/>
            </a:xfrm>
            <a:custGeom>
              <a:avLst/>
              <a:gdLst/>
              <a:ahLst/>
              <a:cxnLst/>
              <a:rect l="l" t="t" r="r" b="b"/>
              <a:pathLst>
                <a:path w="2287270" h="1313180">
                  <a:moveTo>
                    <a:pt x="864870" y="1216660"/>
                  </a:moveTo>
                  <a:cubicBezTo>
                    <a:pt x="858520" y="1219200"/>
                    <a:pt x="849630" y="1224280"/>
                    <a:pt x="842010" y="1225550"/>
                  </a:cubicBezTo>
                  <a:cubicBezTo>
                    <a:pt x="824230" y="1228090"/>
                    <a:pt x="805180" y="1226820"/>
                    <a:pt x="787400" y="1229360"/>
                  </a:cubicBezTo>
                  <a:cubicBezTo>
                    <a:pt x="774700" y="1230630"/>
                    <a:pt x="763270" y="1235710"/>
                    <a:pt x="751840" y="1236980"/>
                  </a:cubicBezTo>
                  <a:cubicBezTo>
                    <a:pt x="711200" y="1243330"/>
                    <a:pt x="670560" y="1248410"/>
                    <a:pt x="628650" y="1254760"/>
                  </a:cubicBezTo>
                  <a:cubicBezTo>
                    <a:pt x="613410" y="1257300"/>
                    <a:pt x="598170" y="1257300"/>
                    <a:pt x="582930" y="1257300"/>
                  </a:cubicBezTo>
                  <a:cubicBezTo>
                    <a:pt x="582930" y="1256030"/>
                    <a:pt x="581660" y="1253490"/>
                    <a:pt x="581660" y="1252220"/>
                  </a:cubicBezTo>
                  <a:cubicBezTo>
                    <a:pt x="571500" y="1257300"/>
                    <a:pt x="563880" y="1264920"/>
                    <a:pt x="556260" y="1263650"/>
                  </a:cubicBezTo>
                  <a:cubicBezTo>
                    <a:pt x="528320" y="1261110"/>
                    <a:pt x="506730" y="1281430"/>
                    <a:pt x="480060" y="1280160"/>
                  </a:cubicBezTo>
                  <a:lnTo>
                    <a:pt x="462280" y="1280160"/>
                  </a:lnTo>
                  <a:cubicBezTo>
                    <a:pt x="450850" y="1280160"/>
                    <a:pt x="439420" y="1280160"/>
                    <a:pt x="426720" y="1283970"/>
                  </a:cubicBezTo>
                  <a:cubicBezTo>
                    <a:pt x="422910" y="1280160"/>
                    <a:pt x="417830" y="1276350"/>
                    <a:pt x="416560" y="1273810"/>
                  </a:cubicBezTo>
                  <a:cubicBezTo>
                    <a:pt x="408940" y="1277620"/>
                    <a:pt x="402590" y="1281430"/>
                    <a:pt x="397510" y="1283970"/>
                  </a:cubicBezTo>
                  <a:cubicBezTo>
                    <a:pt x="384810" y="1289050"/>
                    <a:pt x="372110" y="1295400"/>
                    <a:pt x="359410" y="1300480"/>
                  </a:cubicBezTo>
                  <a:cubicBezTo>
                    <a:pt x="349250" y="1304290"/>
                    <a:pt x="339090" y="1306830"/>
                    <a:pt x="328930" y="1309370"/>
                  </a:cubicBezTo>
                  <a:cubicBezTo>
                    <a:pt x="312420" y="1313180"/>
                    <a:pt x="279400" y="1287780"/>
                    <a:pt x="280670" y="1271270"/>
                  </a:cubicBezTo>
                  <a:cubicBezTo>
                    <a:pt x="280670" y="1268730"/>
                    <a:pt x="284480" y="1266190"/>
                    <a:pt x="285750" y="1264920"/>
                  </a:cubicBezTo>
                  <a:cubicBezTo>
                    <a:pt x="270510" y="1259840"/>
                    <a:pt x="259080" y="1249680"/>
                    <a:pt x="251460" y="1235710"/>
                  </a:cubicBezTo>
                  <a:cubicBezTo>
                    <a:pt x="245110" y="1223010"/>
                    <a:pt x="237490" y="1210310"/>
                    <a:pt x="229870" y="1195070"/>
                  </a:cubicBezTo>
                  <a:cubicBezTo>
                    <a:pt x="238760" y="1187450"/>
                    <a:pt x="250190" y="1178560"/>
                    <a:pt x="261620" y="1169670"/>
                  </a:cubicBezTo>
                  <a:cubicBezTo>
                    <a:pt x="270510" y="1163320"/>
                    <a:pt x="273050" y="1158240"/>
                    <a:pt x="264160" y="1149350"/>
                  </a:cubicBezTo>
                  <a:cubicBezTo>
                    <a:pt x="252730" y="1137920"/>
                    <a:pt x="241300" y="1126490"/>
                    <a:pt x="231140" y="1112520"/>
                  </a:cubicBezTo>
                  <a:cubicBezTo>
                    <a:pt x="224790" y="1104900"/>
                    <a:pt x="224790" y="1093470"/>
                    <a:pt x="219710" y="1084580"/>
                  </a:cubicBezTo>
                  <a:cubicBezTo>
                    <a:pt x="209550" y="1070610"/>
                    <a:pt x="196850" y="1062990"/>
                    <a:pt x="177800" y="1066800"/>
                  </a:cubicBezTo>
                  <a:cubicBezTo>
                    <a:pt x="165100" y="1069340"/>
                    <a:pt x="149860" y="1065530"/>
                    <a:pt x="137160" y="1065530"/>
                  </a:cubicBezTo>
                  <a:cubicBezTo>
                    <a:pt x="130810" y="1059180"/>
                    <a:pt x="121920" y="1052830"/>
                    <a:pt x="116840" y="1043940"/>
                  </a:cubicBezTo>
                  <a:cubicBezTo>
                    <a:pt x="104140" y="1023620"/>
                    <a:pt x="92710" y="1002030"/>
                    <a:pt x="81280" y="981710"/>
                  </a:cubicBezTo>
                  <a:cubicBezTo>
                    <a:pt x="73660" y="969010"/>
                    <a:pt x="64770" y="957580"/>
                    <a:pt x="57150" y="944880"/>
                  </a:cubicBezTo>
                  <a:cubicBezTo>
                    <a:pt x="53340" y="938530"/>
                    <a:pt x="53340" y="929640"/>
                    <a:pt x="53340" y="923290"/>
                  </a:cubicBezTo>
                  <a:cubicBezTo>
                    <a:pt x="54610" y="908050"/>
                    <a:pt x="45720" y="899160"/>
                    <a:pt x="34290" y="890270"/>
                  </a:cubicBezTo>
                  <a:cubicBezTo>
                    <a:pt x="22860" y="881380"/>
                    <a:pt x="19050" y="857250"/>
                    <a:pt x="25400" y="845820"/>
                  </a:cubicBezTo>
                  <a:cubicBezTo>
                    <a:pt x="17780" y="839470"/>
                    <a:pt x="10160" y="833120"/>
                    <a:pt x="0" y="825500"/>
                  </a:cubicBezTo>
                  <a:cubicBezTo>
                    <a:pt x="17780" y="815340"/>
                    <a:pt x="31750" y="807720"/>
                    <a:pt x="45720" y="798830"/>
                  </a:cubicBezTo>
                  <a:cubicBezTo>
                    <a:pt x="60960" y="791210"/>
                    <a:pt x="74930" y="782320"/>
                    <a:pt x="93980" y="773430"/>
                  </a:cubicBezTo>
                  <a:cubicBezTo>
                    <a:pt x="81280" y="739140"/>
                    <a:pt x="67310" y="702310"/>
                    <a:pt x="52070" y="665480"/>
                  </a:cubicBezTo>
                  <a:cubicBezTo>
                    <a:pt x="58420" y="660400"/>
                    <a:pt x="64770" y="655320"/>
                    <a:pt x="69850" y="650240"/>
                  </a:cubicBezTo>
                  <a:cubicBezTo>
                    <a:pt x="55880" y="635000"/>
                    <a:pt x="45720" y="618490"/>
                    <a:pt x="34290" y="600710"/>
                  </a:cubicBezTo>
                  <a:cubicBezTo>
                    <a:pt x="33020" y="599440"/>
                    <a:pt x="36830" y="595630"/>
                    <a:pt x="35560" y="593090"/>
                  </a:cubicBezTo>
                  <a:cubicBezTo>
                    <a:pt x="34290" y="584200"/>
                    <a:pt x="31750" y="575310"/>
                    <a:pt x="29210" y="566420"/>
                  </a:cubicBezTo>
                  <a:cubicBezTo>
                    <a:pt x="25400" y="556260"/>
                    <a:pt x="20320" y="544830"/>
                    <a:pt x="17780" y="534670"/>
                  </a:cubicBezTo>
                  <a:cubicBezTo>
                    <a:pt x="13970" y="523240"/>
                    <a:pt x="10160" y="511810"/>
                    <a:pt x="6350" y="496570"/>
                  </a:cubicBezTo>
                  <a:cubicBezTo>
                    <a:pt x="27940" y="485140"/>
                    <a:pt x="48260" y="468630"/>
                    <a:pt x="77470" y="466090"/>
                  </a:cubicBezTo>
                  <a:cubicBezTo>
                    <a:pt x="102870" y="463550"/>
                    <a:pt x="127000" y="455930"/>
                    <a:pt x="151130" y="450850"/>
                  </a:cubicBezTo>
                  <a:cubicBezTo>
                    <a:pt x="152400" y="450850"/>
                    <a:pt x="154940" y="449580"/>
                    <a:pt x="156210" y="449580"/>
                  </a:cubicBezTo>
                  <a:cubicBezTo>
                    <a:pt x="200660" y="441960"/>
                    <a:pt x="200660" y="440690"/>
                    <a:pt x="182880" y="400050"/>
                  </a:cubicBezTo>
                  <a:cubicBezTo>
                    <a:pt x="175260" y="382270"/>
                    <a:pt x="171450" y="363220"/>
                    <a:pt x="168910" y="345440"/>
                  </a:cubicBezTo>
                  <a:cubicBezTo>
                    <a:pt x="167640" y="337820"/>
                    <a:pt x="175260" y="330200"/>
                    <a:pt x="179070" y="321310"/>
                  </a:cubicBezTo>
                  <a:cubicBezTo>
                    <a:pt x="177800" y="321310"/>
                    <a:pt x="176530" y="318770"/>
                    <a:pt x="173990" y="317500"/>
                  </a:cubicBezTo>
                  <a:cubicBezTo>
                    <a:pt x="162560" y="316230"/>
                    <a:pt x="146050" y="318770"/>
                    <a:pt x="139700" y="312420"/>
                  </a:cubicBezTo>
                  <a:cubicBezTo>
                    <a:pt x="127000" y="299720"/>
                    <a:pt x="114300" y="283210"/>
                    <a:pt x="110490" y="265430"/>
                  </a:cubicBezTo>
                  <a:cubicBezTo>
                    <a:pt x="100330" y="228600"/>
                    <a:pt x="95250" y="190500"/>
                    <a:pt x="88900" y="152400"/>
                  </a:cubicBezTo>
                  <a:cubicBezTo>
                    <a:pt x="127000" y="120650"/>
                    <a:pt x="175260" y="118110"/>
                    <a:pt x="219710" y="107950"/>
                  </a:cubicBezTo>
                  <a:cubicBezTo>
                    <a:pt x="243840" y="101600"/>
                    <a:pt x="267970" y="93980"/>
                    <a:pt x="293370" y="87630"/>
                  </a:cubicBezTo>
                  <a:cubicBezTo>
                    <a:pt x="320040" y="81280"/>
                    <a:pt x="346710" y="73660"/>
                    <a:pt x="373380" y="69850"/>
                  </a:cubicBezTo>
                  <a:cubicBezTo>
                    <a:pt x="420370" y="62230"/>
                    <a:pt x="468630" y="55880"/>
                    <a:pt x="516890" y="49530"/>
                  </a:cubicBezTo>
                  <a:cubicBezTo>
                    <a:pt x="553720" y="44450"/>
                    <a:pt x="590550" y="41910"/>
                    <a:pt x="626110" y="38100"/>
                  </a:cubicBezTo>
                  <a:cubicBezTo>
                    <a:pt x="673100" y="33020"/>
                    <a:pt x="718820" y="26670"/>
                    <a:pt x="765810" y="22860"/>
                  </a:cubicBezTo>
                  <a:cubicBezTo>
                    <a:pt x="800100" y="20320"/>
                    <a:pt x="834390" y="25400"/>
                    <a:pt x="867410" y="19050"/>
                  </a:cubicBezTo>
                  <a:cubicBezTo>
                    <a:pt x="924560" y="6350"/>
                    <a:pt x="982980" y="8890"/>
                    <a:pt x="1040130" y="3810"/>
                  </a:cubicBezTo>
                  <a:cubicBezTo>
                    <a:pt x="1090930" y="0"/>
                    <a:pt x="1141730" y="1270"/>
                    <a:pt x="1192530" y="1270"/>
                  </a:cubicBezTo>
                  <a:cubicBezTo>
                    <a:pt x="1242060" y="1270"/>
                    <a:pt x="1290320" y="0"/>
                    <a:pt x="1339850" y="2540"/>
                  </a:cubicBezTo>
                  <a:cubicBezTo>
                    <a:pt x="1408430" y="5080"/>
                    <a:pt x="1478280" y="8890"/>
                    <a:pt x="1546860" y="12700"/>
                  </a:cubicBezTo>
                  <a:cubicBezTo>
                    <a:pt x="1593850" y="15240"/>
                    <a:pt x="1639570" y="16510"/>
                    <a:pt x="1686560" y="20320"/>
                  </a:cubicBezTo>
                  <a:cubicBezTo>
                    <a:pt x="1719580" y="22860"/>
                    <a:pt x="1753870" y="26670"/>
                    <a:pt x="1786890" y="31750"/>
                  </a:cubicBezTo>
                  <a:cubicBezTo>
                    <a:pt x="1830070" y="38100"/>
                    <a:pt x="1874520" y="44450"/>
                    <a:pt x="1917700" y="52070"/>
                  </a:cubicBezTo>
                  <a:cubicBezTo>
                    <a:pt x="1955800" y="58420"/>
                    <a:pt x="1992630" y="67310"/>
                    <a:pt x="2029460" y="76200"/>
                  </a:cubicBezTo>
                  <a:cubicBezTo>
                    <a:pt x="2040890" y="78740"/>
                    <a:pt x="2048510" y="96520"/>
                    <a:pt x="2045970" y="110490"/>
                  </a:cubicBezTo>
                  <a:cubicBezTo>
                    <a:pt x="2044700" y="121920"/>
                    <a:pt x="2043430" y="134620"/>
                    <a:pt x="2043430" y="146050"/>
                  </a:cubicBezTo>
                  <a:cubicBezTo>
                    <a:pt x="2043430" y="163830"/>
                    <a:pt x="2034540" y="172720"/>
                    <a:pt x="2016760" y="175260"/>
                  </a:cubicBezTo>
                  <a:cubicBezTo>
                    <a:pt x="2021840" y="179070"/>
                    <a:pt x="2025650" y="181610"/>
                    <a:pt x="2030730" y="185420"/>
                  </a:cubicBezTo>
                  <a:cubicBezTo>
                    <a:pt x="2021840" y="190500"/>
                    <a:pt x="2012950" y="194310"/>
                    <a:pt x="2004060" y="198120"/>
                  </a:cubicBezTo>
                  <a:cubicBezTo>
                    <a:pt x="2005330" y="201930"/>
                    <a:pt x="2007870" y="205740"/>
                    <a:pt x="2010410" y="212090"/>
                  </a:cubicBezTo>
                  <a:lnTo>
                    <a:pt x="1998980" y="215900"/>
                  </a:lnTo>
                  <a:cubicBezTo>
                    <a:pt x="2001520" y="218440"/>
                    <a:pt x="2002790" y="222250"/>
                    <a:pt x="2004060" y="222250"/>
                  </a:cubicBezTo>
                  <a:cubicBezTo>
                    <a:pt x="2039620" y="224790"/>
                    <a:pt x="2039620" y="251460"/>
                    <a:pt x="2040890" y="275590"/>
                  </a:cubicBezTo>
                  <a:cubicBezTo>
                    <a:pt x="2042160" y="297180"/>
                    <a:pt x="2040890" y="318770"/>
                    <a:pt x="2039620" y="340360"/>
                  </a:cubicBezTo>
                  <a:cubicBezTo>
                    <a:pt x="2039620" y="346710"/>
                    <a:pt x="2034540" y="351790"/>
                    <a:pt x="2034540" y="354330"/>
                  </a:cubicBezTo>
                  <a:cubicBezTo>
                    <a:pt x="2025650" y="355600"/>
                    <a:pt x="2019300" y="355600"/>
                    <a:pt x="2014220" y="356870"/>
                  </a:cubicBezTo>
                  <a:cubicBezTo>
                    <a:pt x="2018030" y="363220"/>
                    <a:pt x="2020570" y="373380"/>
                    <a:pt x="2026920" y="374650"/>
                  </a:cubicBezTo>
                  <a:cubicBezTo>
                    <a:pt x="2053590" y="383540"/>
                    <a:pt x="2081530" y="391160"/>
                    <a:pt x="2109470" y="397510"/>
                  </a:cubicBezTo>
                  <a:cubicBezTo>
                    <a:pt x="2132330" y="402590"/>
                    <a:pt x="2152650" y="407670"/>
                    <a:pt x="2151380" y="438150"/>
                  </a:cubicBezTo>
                  <a:cubicBezTo>
                    <a:pt x="2150110" y="461010"/>
                    <a:pt x="2152650" y="485140"/>
                    <a:pt x="2155190" y="509270"/>
                  </a:cubicBezTo>
                  <a:cubicBezTo>
                    <a:pt x="2156460" y="524510"/>
                    <a:pt x="2150110" y="534670"/>
                    <a:pt x="2133600" y="538480"/>
                  </a:cubicBezTo>
                  <a:cubicBezTo>
                    <a:pt x="2136140" y="539750"/>
                    <a:pt x="2138680" y="539750"/>
                    <a:pt x="2146300" y="542290"/>
                  </a:cubicBezTo>
                  <a:cubicBezTo>
                    <a:pt x="2134870" y="542290"/>
                    <a:pt x="2129790" y="543560"/>
                    <a:pt x="2124710" y="543560"/>
                  </a:cubicBezTo>
                  <a:cubicBezTo>
                    <a:pt x="2120900" y="553720"/>
                    <a:pt x="2117090" y="562610"/>
                    <a:pt x="2115820" y="571500"/>
                  </a:cubicBezTo>
                  <a:cubicBezTo>
                    <a:pt x="2114550" y="582930"/>
                    <a:pt x="2106930" y="585470"/>
                    <a:pt x="2099310" y="586740"/>
                  </a:cubicBezTo>
                  <a:cubicBezTo>
                    <a:pt x="2075180" y="589280"/>
                    <a:pt x="2051050" y="598170"/>
                    <a:pt x="2032000" y="586740"/>
                  </a:cubicBezTo>
                  <a:cubicBezTo>
                    <a:pt x="2014220" y="589280"/>
                    <a:pt x="2000250" y="590550"/>
                    <a:pt x="1987550" y="593090"/>
                  </a:cubicBezTo>
                  <a:lnTo>
                    <a:pt x="1987550" y="594360"/>
                  </a:lnTo>
                  <a:cubicBezTo>
                    <a:pt x="2002790" y="596900"/>
                    <a:pt x="2018030" y="599440"/>
                    <a:pt x="2032000" y="603250"/>
                  </a:cubicBezTo>
                  <a:cubicBezTo>
                    <a:pt x="2067560" y="609600"/>
                    <a:pt x="2104390" y="617220"/>
                    <a:pt x="2139950" y="623570"/>
                  </a:cubicBezTo>
                  <a:cubicBezTo>
                    <a:pt x="2174240" y="629920"/>
                    <a:pt x="2207260" y="636270"/>
                    <a:pt x="2241550" y="643890"/>
                  </a:cubicBezTo>
                  <a:cubicBezTo>
                    <a:pt x="2256790" y="647700"/>
                    <a:pt x="2273300" y="650240"/>
                    <a:pt x="2279650" y="666750"/>
                  </a:cubicBezTo>
                  <a:cubicBezTo>
                    <a:pt x="2283460" y="675640"/>
                    <a:pt x="2283460" y="687070"/>
                    <a:pt x="2284730" y="697230"/>
                  </a:cubicBezTo>
                  <a:cubicBezTo>
                    <a:pt x="2286000" y="713740"/>
                    <a:pt x="2287270" y="731520"/>
                    <a:pt x="2287270" y="748030"/>
                  </a:cubicBezTo>
                  <a:cubicBezTo>
                    <a:pt x="2287270" y="769620"/>
                    <a:pt x="2279650" y="777240"/>
                    <a:pt x="2259330" y="781050"/>
                  </a:cubicBezTo>
                  <a:cubicBezTo>
                    <a:pt x="2247900" y="784860"/>
                    <a:pt x="2268220" y="817880"/>
                    <a:pt x="2235200" y="803910"/>
                  </a:cubicBezTo>
                  <a:cubicBezTo>
                    <a:pt x="2236470" y="811530"/>
                    <a:pt x="2239010" y="819150"/>
                    <a:pt x="2241550" y="829310"/>
                  </a:cubicBezTo>
                  <a:lnTo>
                    <a:pt x="2155190" y="829310"/>
                  </a:lnTo>
                  <a:cubicBezTo>
                    <a:pt x="2155190" y="847090"/>
                    <a:pt x="2156460" y="862330"/>
                    <a:pt x="2153920" y="876300"/>
                  </a:cubicBezTo>
                  <a:cubicBezTo>
                    <a:pt x="2152650" y="881380"/>
                    <a:pt x="2142490" y="886460"/>
                    <a:pt x="2136140" y="889000"/>
                  </a:cubicBezTo>
                  <a:cubicBezTo>
                    <a:pt x="2132330" y="890270"/>
                    <a:pt x="2125980" y="887730"/>
                    <a:pt x="2122170" y="887730"/>
                  </a:cubicBezTo>
                  <a:cubicBezTo>
                    <a:pt x="2123440" y="901700"/>
                    <a:pt x="2134870" y="914400"/>
                    <a:pt x="2120900" y="928370"/>
                  </a:cubicBezTo>
                  <a:cubicBezTo>
                    <a:pt x="2119630" y="929640"/>
                    <a:pt x="2120900" y="934720"/>
                    <a:pt x="2120900" y="937260"/>
                  </a:cubicBezTo>
                  <a:cubicBezTo>
                    <a:pt x="2120900" y="952500"/>
                    <a:pt x="2113280" y="958850"/>
                    <a:pt x="2095500" y="955040"/>
                  </a:cubicBezTo>
                  <a:cubicBezTo>
                    <a:pt x="2099310" y="963930"/>
                    <a:pt x="2084070" y="970280"/>
                    <a:pt x="2096770" y="979170"/>
                  </a:cubicBezTo>
                  <a:cubicBezTo>
                    <a:pt x="2094230" y="981710"/>
                    <a:pt x="2091690" y="984250"/>
                    <a:pt x="2089150" y="985520"/>
                  </a:cubicBezTo>
                  <a:cubicBezTo>
                    <a:pt x="2086610" y="986790"/>
                    <a:pt x="2082800" y="984250"/>
                    <a:pt x="2080260" y="984250"/>
                  </a:cubicBezTo>
                  <a:cubicBezTo>
                    <a:pt x="2080260" y="988060"/>
                    <a:pt x="2081530" y="991870"/>
                    <a:pt x="2081530" y="996950"/>
                  </a:cubicBezTo>
                  <a:cubicBezTo>
                    <a:pt x="2081530" y="1002030"/>
                    <a:pt x="2080260" y="1007110"/>
                    <a:pt x="2078990" y="1012190"/>
                  </a:cubicBezTo>
                  <a:cubicBezTo>
                    <a:pt x="2077720" y="1014730"/>
                    <a:pt x="2071370" y="1014730"/>
                    <a:pt x="2067560" y="1014730"/>
                  </a:cubicBezTo>
                  <a:cubicBezTo>
                    <a:pt x="2061210" y="1013460"/>
                    <a:pt x="2053590" y="1010920"/>
                    <a:pt x="2047240" y="1009650"/>
                  </a:cubicBezTo>
                  <a:cubicBezTo>
                    <a:pt x="2024380" y="1007110"/>
                    <a:pt x="2015490" y="1016000"/>
                    <a:pt x="2018030" y="1040130"/>
                  </a:cubicBezTo>
                  <a:cubicBezTo>
                    <a:pt x="2012950" y="1042670"/>
                    <a:pt x="2007870" y="1043940"/>
                    <a:pt x="2001520" y="1046480"/>
                  </a:cubicBezTo>
                  <a:cubicBezTo>
                    <a:pt x="2004060" y="1056640"/>
                    <a:pt x="2018030" y="1068070"/>
                    <a:pt x="1997710" y="1078230"/>
                  </a:cubicBezTo>
                  <a:cubicBezTo>
                    <a:pt x="2011680" y="1090930"/>
                    <a:pt x="2006600" y="1097280"/>
                    <a:pt x="1991360" y="1098550"/>
                  </a:cubicBezTo>
                  <a:cubicBezTo>
                    <a:pt x="1967230" y="1099820"/>
                    <a:pt x="1943100" y="1098550"/>
                    <a:pt x="1920240" y="1098550"/>
                  </a:cubicBezTo>
                  <a:cubicBezTo>
                    <a:pt x="1916430" y="1103630"/>
                    <a:pt x="1913890" y="1109980"/>
                    <a:pt x="1910080" y="1111250"/>
                  </a:cubicBezTo>
                  <a:cubicBezTo>
                    <a:pt x="1897380" y="1115060"/>
                    <a:pt x="1887220" y="1115060"/>
                    <a:pt x="1894840" y="1134110"/>
                  </a:cubicBezTo>
                  <a:cubicBezTo>
                    <a:pt x="1897380" y="1141730"/>
                    <a:pt x="1891030" y="1153160"/>
                    <a:pt x="1887220" y="1167130"/>
                  </a:cubicBezTo>
                  <a:cubicBezTo>
                    <a:pt x="1875790" y="1169670"/>
                    <a:pt x="1861820" y="1173480"/>
                    <a:pt x="1847850" y="1173480"/>
                  </a:cubicBezTo>
                  <a:cubicBezTo>
                    <a:pt x="1816100" y="1176020"/>
                    <a:pt x="1784350" y="1178560"/>
                    <a:pt x="1752600" y="1178560"/>
                  </a:cubicBezTo>
                  <a:cubicBezTo>
                    <a:pt x="1743710" y="1178560"/>
                    <a:pt x="1734820" y="1170940"/>
                    <a:pt x="1725930" y="1170940"/>
                  </a:cubicBezTo>
                  <a:cubicBezTo>
                    <a:pt x="1714500" y="1170940"/>
                    <a:pt x="1700530" y="1173480"/>
                    <a:pt x="1690370" y="1178560"/>
                  </a:cubicBezTo>
                  <a:cubicBezTo>
                    <a:pt x="1670049" y="1189990"/>
                    <a:pt x="1650999" y="1197610"/>
                    <a:pt x="1626870" y="1192530"/>
                  </a:cubicBezTo>
                  <a:cubicBezTo>
                    <a:pt x="1611630" y="1189990"/>
                    <a:pt x="1595120" y="1195070"/>
                    <a:pt x="1579880" y="1191260"/>
                  </a:cubicBezTo>
                  <a:cubicBezTo>
                    <a:pt x="1555750" y="1186180"/>
                    <a:pt x="1531620" y="1192530"/>
                    <a:pt x="1507490" y="1192530"/>
                  </a:cubicBezTo>
                  <a:cubicBezTo>
                    <a:pt x="1482090" y="1192530"/>
                    <a:pt x="1455420" y="1192530"/>
                    <a:pt x="1430020" y="1193800"/>
                  </a:cubicBezTo>
                  <a:cubicBezTo>
                    <a:pt x="1397000" y="1193800"/>
                    <a:pt x="1363980" y="1198880"/>
                    <a:pt x="1332230" y="1193800"/>
                  </a:cubicBezTo>
                  <a:cubicBezTo>
                    <a:pt x="1310640" y="1191260"/>
                    <a:pt x="1289050" y="1200150"/>
                    <a:pt x="1270000" y="1195070"/>
                  </a:cubicBezTo>
                  <a:cubicBezTo>
                    <a:pt x="1236980" y="1188720"/>
                    <a:pt x="1206500" y="1202690"/>
                    <a:pt x="1174750" y="1197610"/>
                  </a:cubicBezTo>
                  <a:cubicBezTo>
                    <a:pt x="1155700" y="1195070"/>
                    <a:pt x="1131570" y="1191260"/>
                    <a:pt x="1116330" y="1198880"/>
                  </a:cubicBezTo>
                  <a:cubicBezTo>
                    <a:pt x="1106170" y="1203960"/>
                    <a:pt x="1102360" y="1198880"/>
                    <a:pt x="1094740" y="1198880"/>
                  </a:cubicBezTo>
                  <a:cubicBezTo>
                    <a:pt x="1092200" y="1198880"/>
                    <a:pt x="1090930" y="1200150"/>
                    <a:pt x="1088390" y="1201420"/>
                  </a:cubicBezTo>
                  <a:cubicBezTo>
                    <a:pt x="1080770" y="1202690"/>
                    <a:pt x="1078230" y="1206500"/>
                    <a:pt x="1075690" y="1206500"/>
                  </a:cubicBezTo>
                  <a:cubicBezTo>
                    <a:pt x="1046480" y="1206500"/>
                    <a:pt x="1018540" y="1203960"/>
                    <a:pt x="989330" y="1203960"/>
                  </a:cubicBezTo>
                  <a:cubicBezTo>
                    <a:pt x="976630" y="1203960"/>
                    <a:pt x="963930" y="1209040"/>
                    <a:pt x="951230" y="1211580"/>
                  </a:cubicBezTo>
                  <a:cubicBezTo>
                    <a:pt x="927100" y="1215390"/>
                    <a:pt x="901700" y="1219200"/>
                    <a:pt x="876300" y="1221740"/>
                  </a:cubicBezTo>
                  <a:cubicBezTo>
                    <a:pt x="873760" y="1223010"/>
                    <a:pt x="869950" y="1219200"/>
                    <a:pt x="864870" y="1216660"/>
                  </a:cubicBezTo>
                  <a:close/>
                </a:path>
              </a:pathLst>
            </a:custGeom>
            <a:blipFill>
              <a:blip r:embed="rId3"/>
              <a:stretch>
                <a:fillRect l="166" t="-9605" r="-110" b="-9610"/>
              </a:stretch>
            </a:blipFill>
          </p:spPr>
        </p:sp>
      </p:grpSp>
      <p:pic>
        <p:nvPicPr>
          <p:cNvPr id="5" name="Picture 5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 rot="-2435941">
            <a:off x="10440685" y="-627013"/>
            <a:ext cx="2749214" cy="2611753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 rot="2192529">
            <a:off x="16173294" y="7306087"/>
            <a:ext cx="2903138" cy="1828977"/>
          </a:xfrm>
          <a:prstGeom prst="rect">
            <a:avLst/>
          </a:prstGeom>
        </p:spPr>
      </p:pic>
      <p:sp>
        <p:nvSpPr>
          <p:cNvPr id="7" name="TextBox 7"/>
          <p:cNvSpPr txBox="1"/>
          <p:nvPr/>
        </p:nvSpPr>
        <p:spPr>
          <a:xfrm>
            <a:off x="268133" y="593138"/>
            <a:ext cx="12014683" cy="1025921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799"/>
              </a:lnSpc>
            </a:pPr>
            <a:endParaRPr dirty="0"/>
          </a:p>
          <a:p>
            <a:pPr>
              <a:lnSpc>
                <a:spcPts val="4799"/>
              </a:lnSpc>
            </a:pPr>
            <a:r>
              <a:rPr lang="en-US" sz="3199" dirty="0">
                <a:solidFill>
                  <a:srgbClr val="050707"/>
                </a:solidFill>
                <a:latin typeface="Glacial Indifference"/>
              </a:rPr>
              <a:t>- </a:t>
            </a:r>
            <a:r>
              <a:rPr lang="en-US" sz="3199" dirty="0" err="1">
                <a:solidFill>
                  <a:srgbClr val="050707"/>
                </a:solidFill>
                <a:latin typeface="Glacial Indifference"/>
              </a:rPr>
              <a:t>краеведение</a:t>
            </a:r>
            <a:r>
              <a:rPr lang="en-US" sz="3199" dirty="0">
                <a:solidFill>
                  <a:srgbClr val="050707"/>
                </a:solidFill>
                <a:latin typeface="Glacial Indifference"/>
              </a:rPr>
              <a:t> и </a:t>
            </a:r>
            <a:r>
              <a:rPr lang="en-US" sz="3199" dirty="0" err="1">
                <a:solidFill>
                  <a:srgbClr val="050707"/>
                </a:solidFill>
                <a:latin typeface="Glacial Indifference"/>
              </a:rPr>
              <a:t>формирование</a:t>
            </a:r>
            <a:r>
              <a:rPr lang="en-US" sz="3199" dirty="0">
                <a:solidFill>
                  <a:srgbClr val="050707"/>
                </a:solidFill>
                <a:latin typeface="Glacial Indifference"/>
              </a:rPr>
              <a:t> </a:t>
            </a:r>
            <a:r>
              <a:rPr lang="en-US" sz="3199" dirty="0" err="1">
                <a:solidFill>
                  <a:srgbClr val="050707"/>
                </a:solidFill>
                <a:latin typeface="Glacial Indifference"/>
              </a:rPr>
              <a:t>любви</a:t>
            </a:r>
            <a:r>
              <a:rPr lang="en-US" sz="3199" dirty="0">
                <a:solidFill>
                  <a:srgbClr val="050707"/>
                </a:solidFill>
                <a:latin typeface="Glacial Indifference"/>
              </a:rPr>
              <a:t> к </a:t>
            </a:r>
            <a:r>
              <a:rPr lang="en-US" sz="3199" dirty="0" err="1">
                <a:solidFill>
                  <a:srgbClr val="050707"/>
                </a:solidFill>
                <a:latin typeface="Glacial Indifference"/>
              </a:rPr>
              <a:t>родному</a:t>
            </a:r>
            <a:r>
              <a:rPr lang="en-US" sz="3199" dirty="0">
                <a:solidFill>
                  <a:srgbClr val="050707"/>
                </a:solidFill>
                <a:latin typeface="Glacial Indifference"/>
              </a:rPr>
              <a:t> </a:t>
            </a:r>
            <a:r>
              <a:rPr lang="en-US" sz="3199" dirty="0" err="1">
                <a:solidFill>
                  <a:srgbClr val="050707"/>
                </a:solidFill>
                <a:latin typeface="Glacial Indifference"/>
              </a:rPr>
              <a:t>краю</a:t>
            </a:r>
            <a:r>
              <a:rPr lang="en-US" sz="3199" dirty="0">
                <a:solidFill>
                  <a:srgbClr val="050707"/>
                </a:solidFill>
                <a:latin typeface="Glacial Indifference"/>
              </a:rPr>
              <a:t>;</a:t>
            </a:r>
          </a:p>
          <a:p>
            <a:pPr>
              <a:lnSpc>
                <a:spcPts val="4799"/>
              </a:lnSpc>
            </a:pPr>
            <a:endParaRPr lang="en-US" sz="3199" dirty="0">
              <a:solidFill>
                <a:srgbClr val="050707"/>
              </a:solidFill>
              <a:latin typeface="Glacial Indifference"/>
            </a:endParaRPr>
          </a:p>
          <a:p>
            <a:pPr>
              <a:lnSpc>
                <a:spcPts val="4799"/>
              </a:lnSpc>
            </a:pPr>
            <a:r>
              <a:rPr lang="en-US" sz="3199" dirty="0">
                <a:solidFill>
                  <a:srgbClr val="050707"/>
                </a:solidFill>
                <a:latin typeface="Glacial Indifference"/>
              </a:rPr>
              <a:t>- </a:t>
            </a:r>
            <a:r>
              <a:rPr lang="en-US" sz="3199" dirty="0" err="1">
                <a:solidFill>
                  <a:srgbClr val="050707"/>
                </a:solidFill>
                <a:latin typeface="Glacial Indifference"/>
              </a:rPr>
              <a:t>увековечивание</a:t>
            </a:r>
            <a:r>
              <a:rPr lang="en-US" sz="3199" dirty="0">
                <a:solidFill>
                  <a:srgbClr val="050707"/>
                </a:solidFill>
                <a:latin typeface="Glacial Indifference"/>
              </a:rPr>
              <a:t> </a:t>
            </a:r>
            <a:r>
              <a:rPr lang="en-US" sz="3199" dirty="0" err="1">
                <a:solidFill>
                  <a:srgbClr val="050707"/>
                </a:solidFill>
                <a:latin typeface="Glacial Indifference"/>
              </a:rPr>
              <a:t>памяти</a:t>
            </a:r>
            <a:r>
              <a:rPr lang="en-US" sz="3199" dirty="0">
                <a:solidFill>
                  <a:srgbClr val="050707"/>
                </a:solidFill>
                <a:latin typeface="Glacial Indifference"/>
              </a:rPr>
              <a:t> о </a:t>
            </a:r>
            <a:r>
              <a:rPr lang="en-US" sz="3199" dirty="0" err="1">
                <a:solidFill>
                  <a:srgbClr val="050707"/>
                </a:solidFill>
                <a:latin typeface="Glacial Indifference"/>
              </a:rPr>
              <a:t>значимых</a:t>
            </a:r>
            <a:r>
              <a:rPr lang="en-US" sz="3199" dirty="0">
                <a:solidFill>
                  <a:srgbClr val="050707"/>
                </a:solidFill>
                <a:latin typeface="Glacial Indifference"/>
              </a:rPr>
              <a:t> </a:t>
            </a:r>
            <a:r>
              <a:rPr lang="en-US" sz="3199" dirty="0" err="1">
                <a:solidFill>
                  <a:srgbClr val="050707"/>
                </a:solidFill>
                <a:latin typeface="Glacial Indifference"/>
              </a:rPr>
              <a:t>событиях</a:t>
            </a:r>
            <a:r>
              <a:rPr lang="en-US" sz="3199" dirty="0">
                <a:solidFill>
                  <a:srgbClr val="050707"/>
                </a:solidFill>
                <a:latin typeface="Glacial Indifference"/>
              </a:rPr>
              <a:t> и </a:t>
            </a:r>
            <a:r>
              <a:rPr lang="en-US" sz="3199" dirty="0" err="1">
                <a:solidFill>
                  <a:srgbClr val="050707"/>
                </a:solidFill>
                <a:latin typeface="Glacial Indifference"/>
              </a:rPr>
              <a:t>людях</a:t>
            </a:r>
            <a:r>
              <a:rPr lang="en-US" sz="3199" dirty="0">
                <a:solidFill>
                  <a:srgbClr val="050707"/>
                </a:solidFill>
                <a:latin typeface="Glacial Indifference"/>
              </a:rPr>
              <a:t>;</a:t>
            </a:r>
          </a:p>
          <a:p>
            <a:pPr>
              <a:lnSpc>
                <a:spcPts val="4799"/>
              </a:lnSpc>
            </a:pPr>
            <a:endParaRPr lang="en-US" sz="3199" dirty="0">
              <a:solidFill>
                <a:srgbClr val="050707"/>
              </a:solidFill>
              <a:latin typeface="Glacial Indifference"/>
            </a:endParaRPr>
          </a:p>
          <a:p>
            <a:pPr marL="457200" indent="-457200">
              <a:lnSpc>
                <a:spcPts val="4799"/>
              </a:lnSpc>
              <a:buFontTx/>
              <a:buChar char="-"/>
            </a:pPr>
            <a:r>
              <a:rPr lang="en-US" sz="3199" dirty="0" err="1" smtClean="0">
                <a:solidFill>
                  <a:srgbClr val="050707"/>
                </a:solidFill>
                <a:latin typeface="Glacial Indifference"/>
              </a:rPr>
              <a:t>формирование</a:t>
            </a:r>
            <a:r>
              <a:rPr lang="en-US" sz="3199" dirty="0" smtClean="0">
                <a:solidFill>
                  <a:srgbClr val="050707"/>
                </a:solidFill>
                <a:latin typeface="Glacial Indifference"/>
              </a:rPr>
              <a:t> </a:t>
            </a:r>
            <a:r>
              <a:rPr lang="en-US" sz="3199" dirty="0" err="1">
                <a:solidFill>
                  <a:srgbClr val="050707"/>
                </a:solidFill>
                <a:latin typeface="Glacial Indifference"/>
              </a:rPr>
              <a:t>толерантности</a:t>
            </a:r>
            <a:r>
              <a:rPr lang="en-US" sz="3199" dirty="0">
                <a:solidFill>
                  <a:srgbClr val="050707"/>
                </a:solidFill>
                <a:latin typeface="Glacial Indifference"/>
              </a:rPr>
              <a:t> к </a:t>
            </a:r>
            <a:r>
              <a:rPr lang="en-US" sz="3199" dirty="0" err="1">
                <a:solidFill>
                  <a:srgbClr val="050707"/>
                </a:solidFill>
                <a:latin typeface="Glacial Indifference"/>
              </a:rPr>
              <a:t>людям</a:t>
            </a:r>
            <a:r>
              <a:rPr lang="en-US" sz="3199" dirty="0">
                <a:solidFill>
                  <a:srgbClr val="050707"/>
                </a:solidFill>
                <a:latin typeface="Glacial Indifference"/>
              </a:rPr>
              <a:t> в </a:t>
            </a:r>
            <a:r>
              <a:rPr lang="en-US" sz="3199" dirty="0" err="1">
                <a:solidFill>
                  <a:srgbClr val="050707"/>
                </a:solidFill>
                <a:latin typeface="Glacial Indifference"/>
              </a:rPr>
              <a:t>нестандартной</a:t>
            </a:r>
            <a:r>
              <a:rPr lang="en-US" sz="3199" dirty="0">
                <a:solidFill>
                  <a:srgbClr val="050707"/>
                </a:solidFill>
                <a:latin typeface="Glacial Indifference"/>
              </a:rPr>
              <a:t> </a:t>
            </a:r>
            <a:r>
              <a:rPr lang="en-US" sz="3199" dirty="0" err="1">
                <a:solidFill>
                  <a:srgbClr val="050707"/>
                </a:solidFill>
                <a:latin typeface="Glacial Indifference"/>
              </a:rPr>
              <a:t>жизненной</a:t>
            </a:r>
            <a:r>
              <a:rPr lang="en-US" sz="3199" dirty="0">
                <a:solidFill>
                  <a:srgbClr val="050707"/>
                </a:solidFill>
                <a:latin typeface="Glacial Indifference"/>
              </a:rPr>
              <a:t> </a:t>
            </a:r>
            <a:r>
              <a:rPr lang="en-US" sz="3199" dirty="0" err="1">
                <a:solidFill>
                  <a:srgbClr val="050707"/>
                </a:solidFill>
                <a:latin typeface="Glacial Indifference"/>
              </a:rPr>
              <a:t>ситуации</a:t>
            </a:r>
            <a:r>
              <a:rPr lang="en-US" sz="3199" dirty="0" smtClean="0">
                <a:solidFill>
                  <a:srgbClr val="050707"/>
                </a:solidFill>
                <a:latin typeface="Glacial Indifference"/>
              </a:rPr>
              <a:t>;</a:t>
            </a:r>
            <a:endParaRPr lang="ru-RU" sz="3199" dirty="0" smtClean="0">
              <a:solidFill>
                <a:srgbClr val="050707"/>
              </a:solidFill>
              <a:latin typeface="Glacial Indifference"/>
            </a:endParaRPr>
          </a:p>
          <a:p>
            <a:pPr marL="457200" indent="-457200">
              <a:lnSpc>
                <a:spcPts val="4799"/>
              </a:lnSpc>
              <a:buFontTx/>
              <a:buChar char="-"/>
            </a:pPr>
            <a:endParaRPr lang="ru-RU" sz="3199" dirty="0" smtClean="0">
              <a:solidFill>
                <a:srgbClr val="050707"/>
              </a:solidFill>
              <a:latin typeface="Glacial Indifference"/>
            </a:endParaRPr>
          </a:p>
          <a:p>
            <a:pPr marL="457200" indent="-457200">
              <a:lnSpc>
                <a:spcPts val="4799"/>
              </a:lnSpc>
              <a:buFontTx/>
              <a:buChar char="-"/>
            </a:pPr>
            <a:r>
              <a:rPr lang="ru-RU" sz="3199" dirty="0">
                <a:solidFill>
                  <a:srgbClr val="050707"/>
                </a:solidFill>
                <a:latin typeface="Glacial Indifference"/>
              </a:rPr>
              <a:t>п</a:t>
            </a:r>
            <a:r>
              <a:rPr lang="ru-RU" sz="3199" dirty="0" smtClean="0">
                <a:solidFill>
                  <a:srgbClr val="050707"/>
                </a:solidFill>
                <a:latin typeface="Glacial Indifference"/>
              </a:rPr>
              <a:t>атриотическое воспитание молодежи;</a:t>
            </a:r>
          </a:p>
          <a:p>
            <a:pPr>
              <a:lnSpc>
                <a:spcPts val="4799"/>
              </a:lnSpc>
            </a:pPr>
            <a:endParaRPr lang="en-US" sz="3199" dirty="0">
              <a:solidFill>
                <a:srgbClr val="050707"/>
              </a:solidFill>
              <a:latin typeface="Glacial Indifference"/>
            </a:endParaRPr>
          </a:p>
          <a:p>
            <a:pPr>
              <a:lnSpc>
                <a:spcPts val="4799"/>
              </a:lnSpc>
            </a:pPr>
            <a:r>
              <a:rPr lang="en-US" sz="3199" dirty="0">
                <a:solidFill>
                  <a:srgbClr val="050707"/>
                </a:solidFill>
                <a:latin typeface="Glacial Indifference"/>
              </a:rPr>
              <a:t>- </a:t>
            </a:r>
            <a:r>
              <a:rPr lang="en-US" sz="3199" dirty="0" err="1">
                <a:solidFill>
                  <a:srgbClr val="050707"/>
                </a:solidFill>
                <a:latin typeface="Glacial Indifference"/>
              </a:rPr>
              <a:t>создание</a:t>
            </a:r>
            <a:r>
              <a:rPr lang="en-US" sz="3199" dirty="0">
                <a:solidFill>
                  <a:srgbClr val="050707"/>
                </a:solidFill>
                <a:latin typeface="Glacial Indifference"/>
              </a:rPr>
              <a:t> </a:t>
            </a:r>
            <a:r>
              <a:rPr lang="en-US" sz="3199" dirty="0" err="1">
                <a:solidFill>
                  <a:srgbClr val="050707"/>
                </a:solidFill>
                <a:latin typeface="Glacial Indifference"/>
              </a:rPr>
              <a:t>условий</a:t>
            </a:r>
            <a:r>
              <a:rPr lang="en-US" sz="3199" dirty="0">
                <a:solidFill>
                  <a:srgbClr val="050707"/>
                </a:solidFill>
                <a:latin typeface="Glacial Indifference"/>
              </a:rPr>
              <a:t> </a:t>
            </a:r>
            <a:r>
              <a:rPr lang="en-US" sz="3199" dirty="0" err="1">
                <a:solidFill>
                  <a:srgbClr val="050707"/>
                </a:solidFill>
                <a:latin typeface="Glacial Indifference"/>
              </a:rPr>
              <a:t>для</a:t>
            </a:r>
            <a:r>
              <a:rPr lang="en-US" sz="3199" dirty="0">
                <a:solidFill>
                  <a:srgbClr val="050707"/>
                </a:solidFill>
                <a:latin typeface="Glacial Indifference"/>
              </a:rPr>
              <a:t> </a:t>
            </a:r>
            <a:r>
              <a:rPr lang="en-US" sz="3199" dirty="0" err="1">
                <a:solidFill>
                  <a:srgbClr val="050707"/>
                </a:solidFill>
                <a:latin typeface="Glacial Indifference"/>
              </a:rPr>
              <a:t>занятий</a:t>
            </a:r>
            <a:r>
              <a:rPr lang="en-US" sz="3199" dirty="0">
                <a:solidFill>
                  <a:srgbClr val="050707"/>
                </a:solidFill>
                <a:latin typeface="Glacial Indifference"/>
              </a:rPr>
              <a:t> </a:t>
            </a:r>
            <a:r>
              <a:rPr lang="en-US" sz="3199" dirty="0" err="1">
                <a:solidFill>
                  <a:srgbClr val="050707"/>
                </a:solidFill>
                <a:latin typeface="Glacial Indifference"/>
              </a:rPr>
              <a:t>физкультурой</a:t>
            </a:r>
            <a:r>
              <a:rPr lang="en-US" sz="3199" dirty="0">
                <a:solidFill>
                  <a:srgbClr val="050707"/>
                </a:solidFill>
                <a:latin typeface="Glacial Indifference"/>
              </a:rPr>
              <a:t> и </a:t>
            </a:r>
            <a:r>
              <a:rPr lang="en-US" sz="3199" dirty="0" err="1">
                <a:solidFill>
                  <a:srgbClr val="050707"/>
                </a:solidFill>
                <a:latin typeface="Glacial Indifference"/>
              </a:rPr>
              <a:t>спортом</a:t>
            </a:r>
            <a:r>
              <a:rPr lang="en-US" sz="3199" dirty="0">
                <a:solidFill>
                  <a:srgbClr val="050707"/>
                </a:solidFill>
                <a:latin typeface="Glacial Indifference"/>
              </a:rPr>
              <a:t>;</a:t>
            </a:r>
          </a:p>
          <a:p>
            <a:pPr>
              <a:lnSpc>
                <a:spcPts val="4799"/>
              </a:lnSpc>
            </a:pPr>
            <a:endParaRPr lang="en-US" sz="3199" dirty="0">
              <a:solidFill>
                <a:srgbClr val="050707"/>
              </a:solidFill>
              <a:latin typeface="Glacial Indifference"/>
            </a:endParaRPr>
          </a:p>
          <a:p>
            <a:pPr>
              <a:lnSpc>
                <a:spcPts val="4799"/>
              </a:lnSpc>
            </a:pPr>
            <a:r>
              <a:rPr lang="en-US" sz="3199" dirty="0">
                <a:solidFill>
                  <a:srgbClr val="050707"/>
                </a:solidFill>
                <a:latin typeface="Glacial Indifference"/>
              </a:rPr>
              <a:t>- </a:t>
            </a:r>
            <a:r>
              <a:rPr lang="en-US" sz="3199" dirty="0" err="1">
                <a:solidFill>
                  <a:srgbClr val="050707"/>
                </a:solidFill>
                <a:latin typeface="Glacial Indifference"/>
              </a:rPr>
              <a:t>развитие</a:t>
            </a:r>
            <a:r>
              <a:rPr lang="en-US" sz="3199" dirty="0">
                <a:solidFill>
                  <a:srgbClr val="050707"/>
                </a:solidFill>
                <a:latin typeface="Glacial Indifference"/>
              </a:rPr>
              <a:t> </a:t>
            </a:r>
            <a:r>
              <a:rPr lang="en-US" sz="3199" dirty="0" err="1">
                <a:solidFill>
                  <a:srgbClr val="050707"/>
                </a:solidFill>
                <a:latin typeface="Glacial Indifference"/>
              </a:rPr>
              <a:t>уличного</a:t>
            </a:r>
            <a:r>
              <a:rPr lang="en-US" sz="3199" dirty="0">
                <a:solidFill>
                  <a:srgbClr val="050707"/>
                </a:solidFill>
                <a:latin typeface="Glacial Indifference"/>
              </a:rPr>
              <a:t> </a:t>
            </a:r>
            <a:r>
              <a:rPr lang="en-US" sz="3199" dirty="0" err="1">
                <a:solidFill>
                  <a:srgbClr val="050707"/>
                </a:solidFill>
                <a:latin typeface="Glacial Indifference"/>
              </a:rPr>
              <a:t>спорта</a:t>
            </a:r>
            <a:r>
              <a:rPr lang="en-US" sz="3199" dirty="0">
                <a:solidFill>
                  <a:srgbClr val="050707"/>
                </a:solidFill>
                <a:latin typeface="Glacial Indifference"/>
              </a:rPr>
              <a:t>;</a:t>
            </a:r>
          </a:p>
          <a:p>
            <a:pPr>
              <a:lnSpc>
                <a:spcPts val="4799"/>
              </a:lnSpc>
            </a:pPr>
            <a:endParaRPr lang="en-US" sz="3199" dirty="0">
              <a:solidFill>
                <a:srgbClr val="050707"/>
              </a:solidFill>
              <a:latin typeface="Glacial Indifference"/>
            </a:endParaRPr>
          </a:p>
          <a:p>
            <a:pPr>
              <a:lnSpc>
                <a:spcPts val="4799"/>
              </a:lnSpc>
            </a:pPr>
            <a:r>
              <a:rPr lang="en-US" sz="3199" dirty="0">
                <a:solidFill>
                  <a:srgbClr val="050707"/>
                </a:solidFill>
                <a:latin typeface="Glacial Indifference"/>
              </a:rPr>
              <a:t>- </a:t>
            </a:r>
            <a:r>
              <a:rPr lang="en-US" sz="3199" dirty="0" err="1">
                <a:solidFill>
                  <a:srgbClr val="050707"/>
                </a:solidFill>
                <a:latin typeface="Glacial Indifference"/>
              </a:rPr>
              <a:t>пропаганда</a:t>
            </a:r>
            <a:r>
              <a:rPr lang="en-US" sz="3199" dirty="0">
                <a:solidFill>
                  <a:srgbClr val="050707"/>
                </a:solidFill>
                <a:latin typeface="Glacial Indifference"/>
              </a:rPr>
              <a:t> ЗОЖ, </a:t>
            </a:r>
            <a:r>
              <a:rPr lang="en-US" sz="3199" dirty="0" err="1">
                <a:solidFill>
                  <a:srgbClr val="050707"/>
                </a:solidFill>
                <a:latin typeface="Glacial Indifference"/>
              </a:rPr>
              <a:t>профилактика</a:t>
            </a:r>
            <a:r>
              <a:rPr lang="en-US" sz="3199" dirty="0">
                <a:solidFill>
                  <a:srgbClr val="050707"/>
                </a:solidFill>
                <a:latin typeface="Glacial Indifference"/>
              </a:rPr>
              <a:t> </a:t>
            </a:r>
            <a:r>
              <a:rPr lang="en-US" sz="3199" dirty="0" err="1">
                <a:solidFill>
                  <a:srgbClr val="050707"/>
                </a:solidFill>
                <a:latin typeface="Glacial Indifference"/>
              </a:rPr>
              <a:t>вредных</a:t>
            </a:r>
            <a:r>
              <a:rPr lang="en-US" sz="3199" dirty="0">
                <a:solidFill>
                  <a:srgbClr val="050707"/>
                </a:solidFill>
                <a:latin typeface="Glacial Indifference"/>
              </a:rPr>
              <a:t> </a:t>
            </a:r>
            <a:r>
              <a:rPr lang="en-US" sz="3199" dirty="0" err="1">
                <a:solidFill>
                  <a:srgbClr val="050707"/>
                </a:solidFill>
                <a:latin typeface="Glacial Indifference"/>
              </a:rPr>
              <a:t>привычек</a:t>
            </a:r>
            <a:r>
              <a:rPr lang="en-US" sz="3199" dirty="0">
                <a:solidFill>
                  <a:srgbClr val="050707"/>
                </a:solidFill>
                <a:latin typeface="Glacial Indifference"/>
              </a:rPr>
              <a:t>;</a:t>
            </a:r>
          </a:p>
          <a:p>
            <a:pPr>
              <a:lnSpc>
                <a:spcPts val="3150"/>
              </a:lnSpc>
            </a:pPr>
            <a:endParaRPr lang="en-US" sz="3199" dirty="0">
              <a:solidFill>
                <a:srgbClr val="050707"/>
              </a:solidFill>
              <a:latin typeface="Glacial Indifference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10572170">
            <a:off x="-2827208" y="147021"/>
            <a:ext cx="16381899" cy="9992958"/>
          </a:xfrm>
          <a:prstGeom prst="rect">
            <a:avLst/>
          </a:prstGeom>
        </p:spPr>
      </p:pic>
      <p:grpSp>
        <p:nvGrpSpPr>
          <p:cNvPr id="3" name="Group 3"/>
          <p:cNvGrpSpPr>
            <a:grpSpLocks noChangeAspect="1"/>
          </p:cNvGrpSpPr>
          <p:nvPr/>
        </p:nvGrpSpPr>
        <p:grpSpPr>
          <a:xfrm rot="-620519">
            <a:off x="11355005" y="1686775"/>
            <a:ext cx="7732103" cy="4428152"/>
            <a:chOff x="0" y="0"/>
            <a:chExt cx="2288540" cy="1310640"/>
          </a:xfrm>
        </p:grpSpPr>
        <p:sp>
          <p:nvSpPr>
            <p:cNvPr id="4" name="Freeform 4"/>
            <p:cNvSpPr/>
            <p:nvPr/>
          </p:nvSpPr>
          <p:spPr>
            <a:xfrm>
              <a:off x="3810" y="0"/>
              <a:ext cx="2287270" cy="1313180"/>
            </a:xfrm>
            <a:custGeom>
              <a:avLst/>
              <a:gdLst/>
              <a:ahLst/>
              <a:cxnLst/>
              <a:rect l="l" t="t" r="r" b="b"/>
              <a:pathLst>
                <a:path w="2287270" h="1313180">
                  <a:moveTo>
                    <a:pt x="864870" y="1216660"/>
                  </a:moveTo>
                  <a:cubicBezTo>
                    <a:pt x="858520" y="1219200"/>
                    <a:pt x="849630" y="1224280"/>
                    <a:pt x="842010" y="1225550"/>
                  </a:cubicBezTo>
                  <a:cubicBezTo>
                    <a:pt x="824230" y="1228090"/>
                    <a:pt x="805180" y="1226820"/>
                    <a:pt x="787400" y="1229360"/>
                  </a:cubicBezTo>
                  <a:cubicBezTo>
                    <a:pt x="774700" y="1230630"/>
                    <a:pt x="763270" y="1235710"/>
                    <a:pt x="751840" y="1236980"/>
                  </a:cubicBezTo>
                  <a:cubicBezTo>
                    <a:pt x="711200" y="1243330"/>
                    <a:pt x="670560" y="1248410"/>
                    <a:pt x="628650" y="1254760"/>
                  </a:cubicBezTo>
                  <a:cubicBezTo>
                    <a:pt x="613410" y="1257300"/>
                    <a:pt x="598170" y="1257300"/>
                    <a:pt x="582930" y="1257300"/>
                  </a:cubicBezTo>
                  <a:cubicBezTo>
                    <a:pt x="582930" y="1256030"/>
                    <a:pt x="581660" y="1253490"/>
                    <a:pt x="581660" y="1252220"/>
                  </a:cubicBezTo>
                  <a:cubicBezTo>
                    <a:pt x="571500" y="1257300"/>
                    <a:pt x="563880" y="1264920"/>
                    <a:pt x="556260" y="1263650"/>
                  </a:cubicBezTo>
                  <a:cubicBezTo>
                    <a:pt x="528320" y="1261110"/>
                    <a:pt x="506730" y="1281430"/>
                    <a:pt x="480060" y="1280160"/>
                  </a:cubicBezTo>
                  <a:lnTo>
                    <a:pt x="462280" y="1280160"/>
                  </a:lnTo>
                  <a:cubicBezTo>
                    <a:pt x="450850" y="1280160"/>
                    <a:pt x="439420" y="1280160"/>
                    <a:pt x="426720" y="1283970"/>
                  </a:cubicBezTo>
                  <a:cubicBezTo>
                    <a:pt x="422910" y="1280160"/>
                    <a:pt x="417830" y="1276350"/>
                    <a:pt x="416560" y="1273810"/>
                  </a:cubicBezTo>
                  <a:cubicBezTo>
                    <a:pt x="408940" y="1277620"/>
                    <a:pt x="402590" y="1281430"/>
                    <a:pt x="397510" y="1283970"/>
                  </a:cubicBezTo>
                  <a:cubicBezTo>
                    <a:pt x="384810" y="1289050"/>
                    <a:pt x="372110" y="1295400"/>
                    <a:pt x="359410" y="1300480"/>
                  </a:cubicBezTo>
                  <a:cubicBezTo>
                    <a:pt x="349250" y="1304290"/>
                    <a:pt x="339090" y="1306830"/>
                    <a:pt x="328930" y="1309370"/>
                  </a:cubicBezTo>
                  <a:cubicBezTo>
                    <a:pt x="312420" y="1313180"/>
                    <a:pt x="279400" y="1287780"/>
                    <a:pt x="280670" y="1271270"/>
                  </a:cubicBezTo>
                  <a:cubicBezTo>
                    <a:pt x="280670" y="1268730"/>
                    <a:pt x="284480" y="1266190"/>
                    <a:pt x="285750" y="1264920"/>
                  </a:cubicBezTo>
                  <a:cubicBezTo>
                    <a:pt x="270510" y="1259840"/>
                    <a:pt x="259080" y="1249680"/>
                    <a:pt x="251460" y="1235710"/>
                  </a:cubicBezTo>
                  <a:cubicBezTo>
                    <a:pt x="245110" y="1223010"/>
                    <a:pt x="237490" y="1210310"/>
                    <a:pt x="229870" y="1195070"/>
                  </a:cubicBezTo>
                  <a:cubicBezTo>
                    <a:pt x="238760" y="1187450"/>
                    <a:pt x="250190" y="1178560"/>
                    <a:pt x="261620" y="1169670"/>
                  </a:cubicBezTo>
                  <a:cubicBezTo>
                    <a:pt x="270510" y="1163320"/>
                    <a:pt x="273050" y="1158240"/>
                    <a:pt x="264160" y="1149350"/>
                  </a:cubicBezTo>
                  <a:cubicBezTo>
                    <a:pt x="252730" y="1137920"/>
                    <a:pt x="241300" y="1126490"/>
                    <a:pt x="231140" y="1112520"/>
                  </a:cubicBezTo>
                  <a:cubicBezTo>
                    <a:pt x="224790" y="1104900"/>
                    <a:pt x="224790" y="1093470"/>
                    <a:pt x="219710" y="1084580"/>
                  </a:cubicBezTo>
                  <a:cubicBezTo>
                    <a:pt x="209550" y="1070610"/>
                    <a:pt x="196850" y="1062990"/>
                    <a:pt x="177800" y="1066800"/>
                  </a:cubicBezTo>
                  <a:cubicBezTo>
                    <a:pt x="165100" y="1069340"/>
                    <a:pt x="149860" y="1065530"/>
                    <a:pt x="137160" y="1065530"/>
                  </a:cubicBezTo>
                  <a:cubicBezTo>
                    <a:pt x="130810" y="1059180"/>
                    <a:pt x="121920" y="1052830"/>
                    <a:pt x="116840" y="1043940"/>
                  </a:cubicBezTo>
                  <a:cubicBezTo>
                    <a:pt x="104140" y="1023620"/>
                    <a:pt x="92710" y="1002030"/>
                    <a:pt x="81280" y="981710"/>
                  </a:cubicBezTo>
                  <a:cubicBezTo>
                    <a:pt x="73660" y="969010"/>
                    <a:pt x="64770" y="957580"/>
                    <a:pt x="57150" y="944880"/>
                  </a:cubicBezTo>
                  <a:cubicBezTo>
                    <a:pt x="53340" y="938530"/>
                    <a:pt x="53340" y="929640"/>
                    <a:pt x="53340" y="923290"/>
                  </a:cubicBezTo>
                  <a:cubicBezTo>
                    <a:pt x="54610" y="908050"/>
                    <a:pt x="45720" y="899160"/>
                    <a:pt x="34290" y="890270"/>
                  </a:cubicBezTo>
                  <a:cubicBezTo>
                    <a:pt x="22860" y="881380"/>
                    <a:pt x="19050" y="857250"/>
                    <a:pt x="25400" y="845820"/>
                  </a:cubicBezTo>
                  <a:cubicBezTo>
                    <a:pt x="17780" y="839470"/>
                    <a:pt x="10160" y="833120"/>
                    <a:pt x="0" y="825500"/>
                  </a:cubicBezTo>
                  <a:cubicBezTo>
                    <a:pt x="17780" y="815340"/>
                    <a:pt x="31750" y="807720"/>
                    <a:pt x="45720" y="798830"/>
                  </a:cubicBezTo>
                  <a:cubicBezTo>
                    <a:pt x="60960" y="791210"/>
                    <a:pt x="74930" y="782320"/>
                    <a:pt x="93980" y="773430"/>
                  </a:cubicBezTo>
                  <a:cubicBezTo>
                    <a:pt x="81280" y="739140"/>
                    <a:pt x="67310" y="702310"/>
                    <a:pt x="52070" y="665480"/>
                  </a:cubicBezTo>
                  <a:cubicBezTo>
                    <a:pt x="58420" y="660400"/>
                    <a:pt x="64770" y="655320"/>
                    <a:pt x="69850" y="650240"/>
                  </a:cubicBezTo>
                  <a:cubicBezTo>
                    <a:pt x="55880" y="635000"/>
                    <a:pt x="45720" y="618490"/>
                    <a:pt x="34290" y="600710"/>
                  </a:cubicBezTo>
                  <a:cubicBezTo>
                    <a:pt x="33020" y="599440"/>
                    <a:pt x="36830" y="595630"/>
                    <a:pt x="35560" y="593090"/>
                  </a:cubicBezTo>
                  <a:cubicBezTo>
                    <a:pt x="34290" y="584200"/>
                    <a:pt x="31750" y="575310"/>
                    <a:pt x="29210" y="566420"/>
                  </a:cubicBezTo>
                  <a:cubicBezTo>
                    <a:pt x="25400" y="556260"/>
                    <a:pt x="20320" y="544830"/>
                    <a:pt x="17780" y="534670"/>
                  </a:cubicBezTo>
                  <a:cubicBezTo>
                    <a:pt x="13970" y="523240"/>
                    <a:pt x="10160" y="511810"/>
                    <a:pt x="6350" y="496570"/>
                  </a:cubicBezTo>
                  <a:cubicBezTo>
                    <a:pt x="27940" y="485140"/>
                    <a:pt x="48260" y="468630"/>
                    <a:pt x="77470" y="466090"/>
                  </a:cubicBezTo>
                  <a:cubicBezTo>
                    <a:pt x="102870" y="463550"/>
                    <a:pt x="127000" y="455930"/>
                    <a:pt x="151130" y="450850"/>
                  </a:cubicBezTo>
                  <a:cubicBezTo>
                    <a:pt x="152400" y="450850"/>
                    <a:pt x="154940" y="449580"/>
                    <a:pt x="156210" y="449580"/>
                  </a:cubicBezTo>
                  <a:cubicBezTo>
                    <a:pt x="200660" y="441960"/>
                    <a:pt x="200660" y="440690"/>
                    <a:pt x="182880" y="400050"/>
                  </a:cubicBezTo>
                  <a:cubicBezTo>
                    <a:pt x="175260" y="382270"/>
                    <a:pt x="171450" y="363220"/>
                    <a:pt x="168910" y="345440"/>
                  </a:cubicBezTo>
                  <a:cubicBezTo>
                    <a:pt x="167640" y="337820"/>
                    <a:pt x="175260" y="330200"/>
                    <a:pt x="179070" y="321310"/>
                  </a:cubicBezTo>
                  <a:cubicBezTo>
                    <a:pt x="177800" y="321310"/>
                    <a:pt x="176530" y="318770"/>
                    <a:pt x="173990" y="317500"/>
                  </a:cubicBezTo>
                  <a:cubicBezTo>
                    <a:pt x="162560" y="316230"/>
                    <a:pt x="146050" y="318770"/>
                    <a:pt x="139700" y="312420"/>
                  </a:cubicBezTo>
                  <a:cubicBezTo>
                    <a:pt x="127000" y="299720"/>
                    <a:pt x="114300" y="283210"/>
                    <a:pt x="110490" y="265430"/>
                  </a:cubicBezTo>
                  <a:cubicBezTo>
                    <a:pt x="100330" y="228600"/>
                    <a:pt x="95250" y="190500"/>
                    <a:pt x="88900" y="152400"/>
                  </a:cubicBezTo>
                  <a:cubicBezTo>
                    <a:pt x="127000" y="120650"/>
                    <a:pt x="175260" y="118110"/>
                    <a:pt x="219710" y="107950"/>
                  </a:cubicBezTo>
                  <a:cubicBezTo>
                    <a:pt x="243840" y="101600"/>
                    <a:pt x="267970" y="93980"/>
                    <a:pt x="293370" y="87630"/>
                  </a:cubicBezTo>
                  <a:cubicBezTo>
                    <a:pt x="320040" y="81280"/>
                    <a:pt x="346710" y="73660"/>
                    <a:pt x="373380" y="69850"/>
                  </a:cubicBezTo>
                  <a:cubicBezTo>
                    <a:pt x="420370" y="62230"/>
                    <a:pt x="468630" y="55880"/>
                    <a:pt x="516890" y="49530"/>
                  </a:cubicBezTo>
                  <a:cubicBezTo>
                    <a:pt x="553720" y="44450"/>
                    <a:pt x="590550" y="41910"/>
                    <a:pt x="626110" y="38100"/>
                  </a:cubicBezTo>
                  <a:cubicBezTo>
                    <a:pt x="673100" y="33020"/>
                    <a:pt x="718820" y="26670"/>
                    <a:pt x="765810" y="22860"/>
                  </a:cubicBezTo>
                  <a:cubicBezTo>
                    <a:pt x="800100" y="20320"/>
                    <a:pt x="834390" y="25400"/>
                    <a:pt x="867410" y="19050"/>
                  </a:cubicBezTo>
                  <a:cubicBezTo>
                    <a:pt x="924560" y="6350"/>
                    <a:pt x="982980" y="8890"/>
                    <a:pt x="1040130" y="3810"/>
                  </a:cubicBezTo>
                  <a:cubicBezTo>
                    <a:pt x="1090930" y="0"/>
                    <a:pt x="1141730" y="1270"/>
                    <a:pt x="1192530" y="1270"/>
                  </a:cubicBezTo>
                  <a:cubicBezTo>
                    <a:pt x="1242060" y="1270"/>
                    <a:pt x="1290320" y="0"/>
                    <a:pt x="1339850" y="2540"/>
                  </a:cubicBezTo>
                  <a:cubicBezTo>
                    <a:pt x="1408430" y="5080"/>
                    <a:pt x="1478280" y="8890"/>
                    <a:pt x="1546860" y="12700"/>
                  </a:cubicBezTo>
                  <a:cubicBezTo>
                    <a:pt x="1593850" y="15240"/>
                    <a:pt x="1639570" y="16510"/>
                    <a:pt x="1686560" y="20320"/>
                  </a:cubicBezTo>
                  <a:cubicBezTo>
                    <a:pt x="1719580" y="22860"/>
                    <a:pt x="1753870" y="26670"/>
                    <a:pt x="1786890" y="31750"/>
                  </a:cubicBezTo>
                  <a:cubicBezTo>
                    <a:pt x="1830070" y="38100"/>
                    <a:pt x="1874520" y="44450"/>
                    <a:pt x="1917700" y="52070"/>
                  </a:cubicBezTo>
                  <a:cubicBezTo>
                    <a:pt x="1955800" y="58420"/>
                    <a:pt x="1992630" y="67310"/>
                    <a:pt x="2029460" y="76200"/>
                  </a:cubicBezTo>
                  <a:cubicBezTo>
                    <a:pt x="2040890" y="78740"/>
                    <a:pt x="2048510" y="96520"/>
                    <a:pt x="2045970" y="110490"/>
                  </a:cubicBezTo>
                  <a:cubicBezTo>
                    <a:pt x="2044700" y="121920"/>
                    <a:pt x="2043430" y="134620"/>
                    <a:pt x="2043430" y="146050"/>
                  </a:cubicBezTo>
                  <a:cubicBezTo>
                    <a:pt x="2043430" y="163830"/>
                    <a:pt x="2034540" y="172720"/>
                    <a:pt x="2016760" y="175260"/>
                  </a:cubicBezTo>
                  <a:cubicBezTo>
                    <a:pt x="2021840" y="179070"/>
                    <a:pt x="2025650" y="181610"/>
                    <a:pt x="2030730" y="185420"/>
                  </a:cubicBezTo>
                  <a:cubicBezTo>
                    <a:pt x="2021840" y="190500"/>
                    <a:pt x="2012950" y="194310"/>
                    <a:pt x="2004060" y="198120"/>
                  </a:cubicBezTo>
                  <a:cubicBezTo>
                    <a:pt x="2005330" y="201930"/>
                    <a:pt x="2007870" y="205740"/>
                    <a:pt x="2010410" y="212090"/>
                  </a:cubicBezTo>
                  <a:lnTo>
                    <a:pt x="1998980" y="215900"/>
                  </a:lnTo>
                  <a:cubicBezTo>
                    <a:pt x="2001520" y="218440"/>
                    <a:pt x="2002790" y="222250"/>
                    <a:pt x="2004060" y="222250"/>
                  </a:cubicBezTo>
                  <a:cubicBezTo>
                    <a:pt x="2039620" y="224790"/>
                    <a:pt x="2039620" y="251460"/>
                    <a:pt x="2040890" y="275590"/>
                  </a:cubicBezTo>
                  <a:cubicBezTo>
                    <a:pt x="2042160" y="297180"/>
                    <a:pt x="2040890" y="318770"/>
                    <a:pt x="2039620" y="340360"/>
                  </a:cubicBezTo>
                  <a:cubicBezTo>
                    <a:pt x="2039620" y="346710"/>
                    <a:pt x="2034540" y="351790"/>
                    <a:pt x="2034540" y="354330"/>
                  </a:cubicBezTo>
                  <a:cubicBezTo>
                    <a:pt x="2025650" y="355600"/>
                    <a:pt x="2019300" y="355600"/>
                    <a:pt x="2014220" y="356870"/>
                  </a:cubicBezTo>
                  <a:cubicBezTo>
                    <a:pt x="2018030" y="363220"/>
                    <a:pt x="2020570" y="373380"/>
                    <a:pt x="2026920" y="374650"/>
                  </a:cubicBezTo>
                  <a:cubicBezTo>
                    <a:pt x="2053590" y="383540"/>
                    <a:pt x="2081530" y="391160"/>
                    <a:pt x="2109470" y="397510"/>
                  </a:cubicBezTo>
                  <a:cubicBezTo>
                    <a:pt x="2132330" y="402590"/>
                    <a:pt x="2152650" y="407670"/>
                    <a:pt x="2151380" y="438150"/>
                  </a:cubicBezTo>
                  <a:cubicBezTo>
                    <a:pt x="2150110" y="461010"/>
                    <a:pt x="2152650" y="485140"/>
                    <a:pt x="2155190" y="509270"/>
                  </a:cubicBezTo>
                  <a:cubicBezTo>
                    <a:pt x="2156460" y="524510"/>
                    <a:pt x="2150110" y="534670"/>
                    <a:pt x="2133600" y="538480"/>
                  </a:cubicBezTo>
                  <a:cubicBezTo>
                    <a:pt x="2136140" y="539750"/>
                    <a:pt x="2138680" y="539750"/>
                    <a:pt x="2146300" y="542290"/>
                  </a:cubicBezTo>
                  <a:cubicBezTo>
                    <a:pt x="2134870" y="542290"/>
                    <a:pt x="2129790" y="543560"/>
                    <a:pt x="2124710" y="543560"/>
                  </a:cubicBezTo>
                  <a:cubicBezTo>
                    <a:pt x="2120900" y="553720"/>
                    <a:pt x="2117090" y="562610"/>
                    <a:pt x="2115820" y="571500"/>
                  </a:cubicBezTo>
                  <a:cubicBezTo>
                    <a:pt x="2114550" y="582930"/>
                    <a:pt x="2106930" y="585470"/>
                    <a:pt x="2099310" y="586740"/>
                  </a:cubicBezTo>
                  <a:cubicBezTo>
                    <a:pt x="2075180" y="589280"/>
                    <a:pt x="2051050" y="598170"/>
                    <a:pt x="2032000" y="586740"/>
                  </a:cubicBezTo>
                  <a:cubicBezTo>
                    <a:pt x="2014220" y="589280"/>
                    <a:pt x="2000250" y="590550"/>
                    <a:pt x="1987550" y="593090"/>
                  </a:cubicBezTo>
                  <a:lnTo>
                    <a:pt x="1987550" y="594360"/>
                  </a:lnTo>
                  <a:cubicBezTo>
                    <a:pt x="2002790" y="596900"/>
                    <a:pt x="2018030" y="599440"/>
                    <a:pt x="2032000" y="603250"/>
                  </a:cubicBezTo>
                  <a:cubicBezTo>
                    <a:pt x="2067560" y="609600"/>
                    <a:pt x="2104390" y="617220"/>
                    <a:pt x="2139950" y="623570"/>
                  </a:cubicBezTo>
                  <a:cubicBezTo>
                    <a:pt x="2174240" y="629920"/>
                    <a:pt x="2207260" y="636270"/>
                    <a:pt x="2241550" y="643890"/>
                  </a:cubicBezTo>
                  <a:cubicBezTo>
                    <a:pt x="2256790" y="647700"/>
                    <a:pt x="2273300" y="650240"/>
                    <a:pt x="2279650" y="666750"/>
                  </a:cubicBezTo>
                  <a:cubicBezTo>
                    <a:pt x="2283460" y="675640"/>
                    <a:pt x="2283460" y="687070"/>
                    <a:pt x="2284730" y="697230"/>
                  </a:cubicBezTo>
                  <a:cubicBezTo>
                    <a:pt x="2286000" y="713740"/>
                    <a:pt x="2287270" y="731520"/>
                    <a:pt x="2287270" y="748030"/>
                  </a:cubicBezTo>
                  <a:cubicBezTo>
                    <a:pt x="2287270" y="769620"/>
                    <a:pt x="2279650" y="777240"/>
                    <a:pt x="2259330" y="781050"/>
                  </a:cubicBezTo>
                  <a:cubicBezTo>
                    <a:pt x="2247900" y="784860"/>
                    <a:pt x="2268220" y="817880"/>
                    <a:pt x="2235200" y="803910"/>
                  </a:cubicBezTo>
                  <a:cubicBezTo>
                    <a:pt x="2236470" y="811530"/>
                    <a:pt x="2239010" y="819150"/>
                    <a:pt x="2241550" y="829310"/>
                  </a:cubicBezTo>
                  <a:lnTo>
                    <a:pt x="2155190" y="829310"/>
                  </a:lnTo>
                  <a:cubicBezTo>
                    <a:pt x="2155190" y="847090"/>
                    <a:pt x="2156460" y="862330"/>
                    <a:pt x="2153920" y="876300"/>
                  </a:cubicBezTo>
                  <a:cubicBezTo>
                    <a:pt x="2152650" y="881380"/>
                    <a:pt x="2142490" y="886460"/>
                    <a:pt x="2136140" y="889000"/>
                  </a:cubicBezTo>
                  <a:cubicBezTo>
                    <a:pt x="2132330" y="890270"/>
                    <a:pt x="2125980" y="887730"/>
                    <a:pt x="2122170" y="887730"/>
                  </a:cubicBezTo>
                  <a:cubicBezTo>
                    <a:pt x="2123440" y="901700"/>
                    <a:pt x="2134870" y="914400"/>
                    <a:pt x="2120900" y="928370"/>
                  </a:cubicBezTo>
                  <a:cubicBezTo>
                    <a:pt x="2119630" y="929640"/>
                    <a:pt x="2120900" y="934720"/>
                    <a:pt x="2120900" y="937260"/>
                  </a:cubicBezTo>
                  <a:cubicBezTo>
                    <a:pt x="2120900" y="952500"/>
                    <a:pt x="2113280" y="958850"/>
                    <a:pt x="2095500" y="955040"/>
                  </a:cubicBezTo>
                  <a:cubicBezTo>
                    <a:pt x="2099310" y="963930"/>
                    <a:pt x="2084070" y="970280"/>
                    <a:pt x="2096770" y="979170"/>
                  </a:cubicBezTo>
                  <a:cubicBezTo>
                    <a:pt x="2094230" y="981710"/>
                    <a:pt x="2091690" y="984250"/>
                    <a:pt x="2089150" y="985520"/>
                  </a:cubicBezTo>
                  <a:cubicBezTo>
                    <a:pt x="2086610" y="986790"/>
                    <a:pt x="2082800" y="984250"/>
                    <a:pt x="2080260" y="984250"/>
                  </a:cubicBezTo>
                  <a:cubicBezTo>
                    <a:pt x="2080260" y="988060"/>
                    <a:pt x="2081530" y="991870"/>
                    <a:pt x="2081530" y="996950"/>
                  </a:cubicBezTo>
                  <a:cubicBezTo>
                    <a:pt x="2081530" y="1002030"/>
                    <a:pt x="2080260" y="1007110"/>
                    <a:pt x="2078990" y="1012190"/>
                  </a:cubicBezTo>
                  <a:cubicBezTo>
                    <a:pt x="2077720" y="1014730"/>
                    <a:pt x="2071370" y="1014730"/>
                    <a:pt x="2067560" y="1014730"/>
                  </a:cubicBezTo>
                  <a:cubicBezTo>
                    <a:pt x="2061210" y="1013460"/>
                    <a:pt x="2053590" y="1010920"/>
                    <a:pt x="2047240" y="1009650"/>
                  </a:cubicBezTo>
                  <a:cubicBezTo>
                    <a:pt x="2024380" y="1007110"/>
                    <a:pt x="2015490" y="1016000"/>
                    <a:pt x="2018030" y="1040130"/>
                  </a:cubicBezTo>
                  <a:cubicBezTo>
                    <a:pt x="2012950" y="1042670"/>
                    <a:pt x="2007870" y="1043940"/>
                    <a:pt x="2001520" y="1046480"/>
                  </a:cubicBezTo>
                  <a:cubicBezTo>
                    <a:pt x="2004060" y="1056640"/>
                    <a:pt x="2018030" y="1068070"/>
                    <a:pt x="1997710" y="1078230"/>
                  </a:cubicBezTo>
                  <a:cubicBezTo>
                    <a:pt x="2011680" y="1090930"/>
                    <a:pt x="2006600" y="1097280"/>
                    <a:pt x="1991360" y="1098550"/>
                  </a:cubicBezTo>
                  <a:cubicBezTo>
                    <a:pt x="1967230" y="1099820"/>
                    <a:pt x="1943100" y="1098550"/>
                    <a:pt x="1920240" y="1098550"/>
                  </a:cubicBezTo>
                  <a:cubicBezTo>
                    <a:pt x="1916430" y="1103630"/>
                    <a:pt x="1913890" y="1109980"/>
                    <a:pt x="1910080" y="1111250"/>
                  </a:cubicBezTo>
                  <a:cubicBezTo>
                    <a:pt x="1897380" y="1115060"/>
                    <a:pt x="1887220" y="1115060"/>
                    <a:pt x="1894840" y="1134110"/>
                  </a:cubicBezTo>
                  <a:cubicBezTo>
                    <a:pt x="1897380" y="1141730"/>
                    <a:pt x="1891030" y="1153160"/>
                    <a:pt x="1887220" y="1167130"/>
                  </a:cubicBezTo>
                  <a:cubicBezTo>
                    <a:pt x="1875790" y="1169670"/>
                    <a:pt x="1861820" y="1173480"/>
                    <a:pt x="1847850" y="1173480"/>
                  </a:cubicBezTo>
                  <a:cubicBezTo>
                    <a:pt x="1816100" y="1176020"/>
                    <a:pt x="1784350" y="1178560"/>
                    <a:pt x="1752600" y="1178560"/>
                  </a:cubicBezTo>
                  <a:cubicBezTo>
                    <a:pt x="1743710" y="1178560"/>
                    <a:pt x="1734820" y="1170940"/>
                    <a:pt x="1725930" y="1170940"/>
                  </a:cubicBezTo>
                  <a:cubicBezTo>
                    <a:pt x="1714500" y="1170940"/>
                    <a:pt x="1700530" y="1173480"/>
                    <a:pt x="1690370" y="1178560"/>
                  </a:cubicBezTo>
                  <a:cubicBezTo>
                    <a:pt x="1670049" y="1189990"/>
                    <a:pt x="1650999" y="1197610"/>
                    <a:pt x="1626870" y="1192530"/>
                  </a:cubicBezTo>
                  <a:cubicBezTo>
                    <a:pt x="1611630" y="1189990"/>
                    <a:pt x="1595120" y="1195070"/>
                    <a:pt x="1579880" y="1191260"/>
                  </a:cubicBezTo>
                  <a:cubicBezTo>
                    <a:pt x="1555750" y="1186180"/>
                    <a:pt x="1531620" y="1192530"/>
                    <a:pt x="1507490" y="1192530"/>
                  </a:cubicBezTo>
                  <a:cubicBezTo>
                    <a:pt x="1482090" y="1192530"/>
                    <a:pt x="1455420" y="1192530"/>
                    <a:pt x="1430020" y="1193800"/>
                  </a:cubicBezTo>
                  <a:cubicBezTo>
                    <a:pt x="1397000" y="1193800"/>
                    <a:pt x="1363980" y="1198880"/>
                    <a:pt x="1332230" y="1193800"/>
                  </a:cubicBezTo>
                  <a:cubicBezTo>
                    <a:pt x="1310640" y="1191260"/>
                    <a:pt x="1289050" y="1200150"/>
                    <a:pt x="1270000" y="1195070"/>
                  </a:cubicBezTo>
                  <a:cubicBezTo>
                    <a:pt x="1236980" y="1188720"/>
                    <a:pt x="1206500" y="1202690"/>
                    <a:pt x="1174750" y="1197610"/>
                  </a:cubicBezTo>
                  <a:cubicBezTo>
                    <a:pt x="1155700" y="1195070"/>
                    <a:pt x="1131570" y="1191260"/>
                    <a:pt x="1116330" y="1198880"/>
                  </a:cubicBezTo>
                  <a:cubicBezTo>
                    <a:pt x="1106170" y="1203960"/>
                    <a:pt x="1102360" y="1198880"/>
                    <a:pt x="1094740" y="1198880"/>
                  </a:cubicBezTo>
                  <a:cubicBezTo>
                    <a:pt x="1092200" y="1198880"/>
                    <a:pt x="1090930" y="1200150"/>
                    <a:pt x="1088390" y="1201420"/>
                  </a:cubicBezTo>
                  <a:cubicBezTo>
                    <a:pt x="1080770" y="1202690"/>
                    <a:pt x="1078230" y="1206500"/>
                    <a:pt x="1075690" y="1206500"/>
                  </a:cubicBezTo>
                  <a:cubicBezTo>
                    <a:pt x="1046480" y="1206500"/>
                    <a:pt x="1018540" y="1203960"/>
                    <a:pt x="989330" y="1203960"/>
                  </a:cubicBezTo>
                  <a:cubicBezTo>
                    <a:pt x="976630" y="1203960"/>
                    <a:pt x="963930" y="1209040"/>
                    <a:pt x="951230" y="1211580"/>
                  </a:cubicBezTo>
                  <a:cubicBezTo>
                    <a:pt x="927100" y="1215390"/>
                    <a:pt x="901700" y="1219200"/>
                    <a:pt x="876300" y="1221740"/>
                  </a:cubicBezTo>
                  <a:cubicBezTo>
                    <a:pt x="873760" y="1223010"/>
                    <a:pt x="869950" y="1219200"/>
                    <a:pt x="864870" y="1216660"/>
                  </a:cubicBezTo>
                  <a:close/>
                </a:path>
              </a:pathLst>
            </a:custGeom>
            <a:blipFill>
              <a:blip r:embed="rId3"/>
              <a:stretch>
                <a:fillRect l="166" t="-9605" r="-110" b="-9610"/>
              </a:stretch>
            </a:blipFill>
          </p:spPr>
        </p:sp>
      </p:grpSp>
      <p:pic>
        <p:nvPicPr>
          <p:cNvPr id="5" name="Picture 5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 rot="-2435941">
            <a:off x="10440685" y="-627013"/>
            <a:ext cx="2749214" cy="2611753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 rot="2192529">
            <a:off x="16173294" y="7306087"/>
            <a:ext cx="2903138" cy="1828977"/>
          </a:xfrm>
          <a:prstGeom prst="rect">
            <a:avLst/>
          </a:prstGeom>
        </p:spPr>
      </p:pic>
      <p:sp>
        <p:nvSpPr>
          <p:cNvPr id="7" name="TextBox 7"/>
          <p:cNvSpPr txBox="1"/>
          <p:nvPr/>
        </p:nvSpPr>
        <p:spPr>
          <a:xfrm>
            <a:off x="429093" y="315110"/>
            <a:ext cx="10990846" cy="966944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49"/>
              </a:lnSpc>
            </a:pPr>
            <a:r>
              <a:rPr lang="en-US" sz="2099">
                <a:solidFill>
                  <a:srgbClr val="050707"/>
                </a:solidFill>
                <a:latin typeface="Glacial Indifference"/>
              </a:rPr>
              <a:t> </a:t>
            </a:r>
          </a:p>
          <a:p>
            <a:pPr algn="just">
              <a:lnSpc>
                <a:spcPts val="4800"/>
              </a:lnSpc>
            </a:pPr>
            <a:endParaRPr lang="en-US" sz="2099">
              <a:solidFill>
                <a:srgbClr val="050707"/>
              </a:solidFill>
              <a:latin typeface="Glacial Indifference"/>
            </a:endParaRPr>
          </a:p>
          <a:p>
            <a:pPr algn="just">
              <a:lnSpc>
                <a:spcPts val="4800"/>
              </a:lnSpc>
            </a:pPr>
            <a:r>
              <a:rPr lang="en-US" sz="3200">
                <a:solidFill>
                  <a:srgbClr val="050707"/>
                </a:solidFill>
                <a:latin typeface="Glacial Indifference"/>
              </a:rPr>
              <a:t> - продвижение ценностей добровольчества, внедрение эффективных механизмов и практик волонтерской работы, вовлечение жителей в волонтерское движение, обучение навыкам эффективной волонтерской работы;</a:t>
            </a:r>
          </a:p>
          <a:p>
            <a:pPr algn="just">
              <a:lnSpc>
                <a:spcPts val="4800"/>
              </a:lnSpc>
            </a:pPr>
            <a:endParaRPr lang="en-US" sz="3200">
              <a:solidFill>
                <a:srgbClr val="050707"/>
              </a:solidFill>
              <a:latin typeface="Glacial Indifference"/>
            </a:endParaRPr>
          </a:p>
          <a:p>
            <a:pPr algn="just">
              <a:lnSpc>
                <a:spcPts val="4800"/>
              </a:lnSpc>
            </a:pPr>
            <a:r>
              <a:rPr lang="en-US" sz="3200">
                <a:solidFill>
                  <a:srgbClr val="050707"/>
                </a:solidFill>
                <a:latin typeface="Glacial Indifference"/>
              </a:rPr>
              <a:t> - помощь людям, оказавшимся в трудной жизненной ситуации – детям-сиротам, людям с ограниченными возможностями здоровья;</a:t>
            </a:r>
          </a:p>
          <a:p>
            <a:pPr algn="just">
              <a:lnSpc>
                <a:spcPts val="4800"/>
              </a:lnSpc>
            </a:pPr>
            <a:endParaRPr lang="en-US" sz="3200">
              <a:solidFill>
                <a:srgbClr val="050707"/>
              </a:solidFill>
              <a:latin typeface="Glacial Indifference"/>
            </a:endParaRPr>
          </a:p>
          <a:p>
            <a:pPr algn="just">
              <a:lnSpc>
                <a:spcPts val="4800"/>
              </a:lnSpc>
            </a:pPr>
            <a:r>
              <a:rPr lang="en-US" sz="3200">
                <a:solidFill>
                  <a:srgbClr val="050707"/>
                </a:solidFill>
                <a:latin typeface="Glacial Indifference"/>
              </a:rPr>
              <a:t> - людям пожилого возраста, малообеспеченным гражданам;</a:t>
            </a:r>
          </a:p>
          <a:p>
            <a:pPr algn="just">
              <a:lnSpc>
                <a:spcPts val="3149"/>
              </a:lnSpc>
            </a:pPr>
            <a:endParaRPr lang="en-US" sz="3200">
              <a:solidFill>
                <a:srgbClr val="050707"/>
              </a:solidFill>
              <a:latin typeface="Glacial Indifference"/>
            </a:endParaRPr>
          </a:p>
          <a:p>
            <a:pPr algn="just">
              <a:lnSpc>
                <a:spcPts val="3149"/>
              </a:lnSpc>
            </a:pPr>
            <a:endParaRPr lang="en-US" sz="3200">
              <a:solidFill>
                <a:srgbClr val="050707"/>
              </a:solidFill>
              <a:latin typeface="Glacial Indifference"/>
            </a:endParaRPr>
          </a:p>
          <a:p>
            <a:pPr>
              <a:lnSpc>
                <a:spcPts val="3346"/>
              </a:lnSpc>
            </a:pPr>
            <a:endParaRPr lang="en-US" sz="3200">
              <a:solidFill>
                <a:srgbClr val="050707"/>
              </a:solidFill>
              <a:latin typeface="Glacial Indifference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10572170">
            <a:off x="-2827208" y="147021"/>
            <a:ext cx="16381899" cy="9992958"/>
          </a:xfrm>
          <a:prstGeom prst="rect">
            <a:avLst/>
          </a:prstGeom>
        </p:spPr>
      </p:pic>
      <p:grpSp>
        <p:nvGrpSpPr>
          <p:cNvPr id="3" name="Group 3"/>
          <p:cNvGrpSpPr>
            <a:grpSpLocks noChangeAspect="1"/>
          </p:cNvGrpSpPr>
          <p:nvPr/>
        </p:nvGrpSpPr>
        <p:grpSpPr>
          <a:xfrm rot="-620519">
            <a:off x="11355005" y="1686775"/>
            <a:ext cx="7732103" cy="4428152"/>
            <a:chOff x="0" y="0"/>
            <a:chExt cx="2288540" cy="1310640"/>
          </a:xfrm>
        </p:grpSpPr>
        <p:sp>
          <p:nvSpPr>
            <p:cNvPr id="4" name="Freeform 4"/>
            <p:cNvSpPr/>
            <p:nvPr/>
          </p:nvSpPr>
          <p:spPr>
            <a:xfrm>
              <a:off x="3810" y="0"/>
              <a:ext cx="2287270" cy="1313180"/>
            </a:xfrm>
            <a:custGeom>
              <a:avLst/>
              <a:gdLst/>
              <a:ahLst/>
              <a:cxnLst/>
              <a:rect l="l" t="t" r="r" b="b"/>
              <a:pathLst>
                <a:path w="2287270" h="1313180">
                  <a:moveTo>
                    <a:pt x="864870" y="1216660"/>
                  </a:moveTo>
                  <a:cubicBezTo>
                    <a:pt x="858520" y="1219200"/>
                    <a:pt x="849630" y="1224280"/>
                    <a:pt x="842010" y="1225550"/>
                  </a:cubicBezTo>
                  <a:cubicBezTo>
                    <a:pt x="824230" y="1228090"/>
                    <a:pt x="805180" y="1226820"/>
                    <a:pt x="787400" y="1229360"/>
                  </a:cubicBezTo>
                  <a:cubicBezTo>
                    <a:pt x="774700" y="1230630"/>
                    <a:pt x="763270" y="1235710"/>
                    <a:pt x="751840" y="1236980"/>
                  </a:cubicBezTo>
                  <a:cubicBezTo>
                    <a:pt x="711200" y="1243330"/>
                    <a:pt x="670560" y="1248410"/>
                    <a:pt x="628650" y="1254760"/>
                  </a:cubicBezTo>
                  <a:cubicBezTo>
                    <a:pt x="613410" y="1257300"/>
                    <a:pt x="598170" y="1257300"/>
                    <a:pt x="582930" y="1257300"/>
                  </a:cubicBezTo>
                  <a:cubicBezTo>
                    <a:pt x="582930" y="1256030"/>
                    <a:pt x="581660" y="1253490"/>
                    <a:pt x="581660" y="1252220"/>
                  </a:cubicBezTo>
                  <a:cubicBezTo>
                    <a:pt x="571500" y="1257300"/>
                    <a:pt x="563880" y="1264920"/>
                    <a:pt x="556260" y="1263650"/>
                  </a:cubicBezTo>
                  <a:cubicBezTo>
                    <a:pt x="528320" y="1261110"/>
                    <a:pt x="506730" y="1281430"/>
                    <a:pt x="480060" y="1280160"/>
                  </a:cubicBezTo>
                  <a:lnTo>
                    <a:pt x="462280" y="1280160"/>
                  </a:lnTo>
                  <a:cubicBezTo>
                    <a:pt x="450850" y="1280160"/>
                    <a:pt x="439420" y="1280160"/>
                    <a:pt x="426720" y="1283970"/>
                  </a:cubicBezTo>
                  <a:cubicBezTo>
                    <a:pt x="422910" y="1280160"/>
                    <a:pt x="417830" y="1276350"/>
                    <a:pt x="416560" y="1273810"/>
                  </a:cubicBezTo>
                  <a:cubicBezTo>
                    <a:pt x="408940" y="1277620"/>
                    <a:pt x="402590" y="1281430"/>
                    <a:pt x="397510" y="1283970"/>
                  </a:cubicBezTo>
                  <a:cubicBezTo>
                    <a:pt x="384810" y="1289050"/>
                    <a:pt x="372110" y="1295400"/>
                    <a:pt x="359410" y="1300480"/>
                  </a:cubicBezTo>
                  <a:cubicBezTo>
                    <a:pt x="349250" y="1304290"/>
                    <a:pt x="339090" y="1306830"/>
                    <a:pt x="328930" y="1309370"/>
                  </a:cubicBezTo>
                  <a:cubicBezTo>
                    <a:pt x="312420" y="1313180"/>
                    <a:pt x="279400" y="1287780"/>
                    <a:pt x="280670" y="1271270"/>
                  </a:cubicBezTo>
                  <a:cubicBezTo>
                    <a:pt x="280670" y="1268730"/>
                    <a:pt x="284480" y="1266190"/>
                    <a:pt x="285750" y="1264920"/>
                  </a:cubicBezTo>
                  <a:cubicBezTo>
                    <a:pt x="270510" y="1259840"/>
                    <a:pt x="259080" y="1249680"/>
                    <a:pt x="251460" y="1235710"/>
                  </a:cubicBezTo>
                  <a:cubicBezTo>
                    <a:pt x="245110" y="1223010"/>
                    <a:pt x="237490" y="1210310"/>
                    <a:pt x="229870" y="1195070"/>
                  </a:cubicBezTo>
                  <a:cubicBezTo>
                    <a:pt x="238760" y="1187450"/>
                    <a:pt x="250190" y="1178560"/>
                    <a:pt x="261620" y="1169670"/>
                  </a:cubicBezTo>
                  <a:cubicBezTo>
                    <a:pt x="270510" y="1163320"/>
                    <a:pt x="273050" y="1158240"/>
                    <a:pt x="264160" y="1149350"/>
                  </a:cubicBezTo>
                  <a:cubicBezTo>
                    <a:pt x="252730" y="1137920"/>
                    <a:pt x="241300" y="1126490"/>
                    <a:pt x="231140" y="1112520"/>
                  </a:cubicBezTo>
                  <a:cubicBezTo>
                    <a:pt x="224790" y="1104900"/>
                    <a:pt x="224790" y="1093470"/>
                    <a:pt x="219710" y="1084580"/>
                  </a:cubicBezTo>
                  <a:cubicBezTo>
                    <a:pt x="209550" y="1070610"/>
                    <a:pt x="196850" y="1062990"/>
                    <a:pt x="177800" y="1066800"/>
                  </a:cubicBezTo>
                  <a:cubicBezTo>
                    <a:pt x="165100" y="1069340"/>
                    <a:pt x="149860" y="1065530"/>
                    <a:pt x="137160" y="1065530"/>
                  </a:cubicBezTo>
                  <a:cubicBezTo>
                    <a:pt x="130810" y="1059180"/>
                    <a:pt x="121920" y="1052830"/>
                    <a:pt x="116840" y="1043940"/>
                  </a:cubicBezTo>
                  <a:cubicBezTo>
                    <a:pt x="104140" y="1023620"/>
                    <a:pt x="92710" y="1002030"/>
                    <a:pt x="81280" y="981710"/>
                  </a:cubicBezTo>
                  <a:cubicBezTo>
                    <a:pt x="73660" y="969010"/>
                    <a:pt x="64770" y="957580"/>
                    <a:pt x="57150" y="944880"/>
                  </a:cubicBezTo>
                  <a:cubicBezTo>
                    <a:pt x="53340" y="938530"/>
                    <a:pt x="53340" y="929640"/>
                    <a:pt x="53340" y="923290"/>
                  </a:cubicBezTo>
                  <a:cubicBezTo>
                    <a:pt x="54610" y="908050"/>
                    <a:pt x="45720" y="899160"/>
                    <a:pt x="34290" y="890270"/>
                  </a:cubicBezTo>
                  <a:cubicBezTo>
                    <a:pt x="22860" y="881380"/>
                    <a:pt x="19050" y="857250"/>
                    <a:pt x="25400" y="845820"/>
                  </a:cubicBezTo>
                  <a:cubicBezTo>
                    <a:pt x="17780" y="839470"/>
                    <a:pt x="10160" y="833120"/>
                    <a:pt x="0" y="825500"/>
                  </a:cubicBezTo>
                  <a:cubicBezTo>
                    <a:pt x="17780" y="815340"/>
                    <a:pt x="31750" y="807720"/>
                    <a:pt x="45720" y="798830"/>
                  </a:cubicBezTo>
                  <a:cubicBezTo>
                    <a:pt x="60960" y="791210"/>
                    <a:pt x="74930" y="782320"/>
                    <a:pt x="93980" y="773430"/>
                  </a:cubicBezTo>
                  <a:cubicBezTo>
                    <a:pt x="81280" y="739140"/>
                    <a:pt x="67310" y="702310"/>
                    <a:pt x="52070" y="665480"/>
                  </a:cubicBezTo>
                  <a:cubicBezTo>
                    <a:pt x="58420" y="660400"/>
                    <a:pt x="64770" y="655320"/>
                    <a:pt x="69850" y="650240"/>
                  </a:cubicBezTo>
                  <a:cubicBezTo>
                    <a:pt x="55880" y="635000"/>
                    <a:pt x="45720" y="618490"/>
                    <a:pt x="34290" y="600710"/>
                  </a:cubicBezTo>
                  <a:cubicBezTo>
                    <a:pt x="33020" y="599440"/>
                    <a:pt x="36830" y="595630"/>
                    <a:pt x="35560" y="593090"/>
                  </a:cubicBezTo>
                  <a:cubicBezTo>
                    <a:pt x="34290" y="584200"/>
                    <a:pt x="31750" y="575310"/>
                    <a:pt x="29210" y="566420"/>
                  </a:cubicBezTo>
                  <a:cubicBezTo>
                    <a:pt x="25400" y="556260"/>
                    <a:pt x="20320" y="544830"/>
                    <a:pt x="17780" y="534670"/>
                  </a:cubicBezTo>
                  <a:cubicBezTo>
                    <a:pt x="13970" y="523240"/>
                    <a:pt x="10160" y="511810"/>
                    <a:pt x="6350" y="496570"/>
                  </a:cubicBezTo>
                  <a:cubicBezTo>
                    <a:pt x="27940" y="485140"/>
                    <a:pt x="48260" y="468630"/>
                    <a:pt x="77470" y="466090"/>
                  </a:cubicBezTo>
                  <a:cubicBezTo>
                    <a:pt x="102870" y="463550"/>
                    <a:pt x="127000" y="455930"/>
                    <a:pt x="151130" y="450850"/>
                  </a:cubicBezTo>
                  <a:cubicBezTo>
                    <a:pt x="152400" y="450850"/>
                    <a:pt x="154940" y="449580"/>
                    <a:pt x="156210" y="449580"/>
                  </a:cubicBezTo>
                  <a:cubicBezTo>
                    <a:pt x="200660" y="441960"/>
                    <a:pt x="200660" y="440690"/>
                    <a:pt x="182880" y="400050"/>
                  </a:cubicBezTo>
                  <a:cubicBezTo>
                    <a:pt x="175260" y="382270"/>
                    <a:pt x="171450" y="363220"/>
                    <a:pt x="168910" y="345440"/>
                  </a:cubicBezTo>
                  <a:cubicBezTo>
                    <a:pt x="167640" y="337820"/>
                    <a:pt x="175260" y="330200"/>
                    <a:pt x="179070" y="321310"/>
                  </a:cubicBezTo>
                  <a:cubicBezTo>
                    <a:pt x="177800" y="321310"/>
                    <a:pt x="176530" y="318770"/>
                    <a:pt x="173990" y="317500"/>
                  </a:cubicBezTo>
                  <a:cubicBezTo>
                    <a:pt x="162560" y="316230"/>
                    <a:pt x="146050" y="318770"/>
                    <a:pt x="139700" y="312420"/>
                  </a:cubicBezTo>
                  <a:cubicBezTo>
                    <a:pt x="127000" y="299720"/>
                    <a:pt x="114300" y="283210"/>
                    <a:pt x="110490" y="265430"/>
                  </a:cubicBezTo>
                  <a:cubicBezTo>
                    <a:pt x="100330" y="228600"/>
                    <a:pt x="95250" y="190500"/>
                    <a:pt x="88900" y="152400"/>
                  </a:cubicBezTo>
                  <a:cubicBezTo>
                    <a:pt x="127000" y="120650"/>
                    <a:pt x="175260" y="118110"/>
                    <a:pt x="219710" y="107950"/>
                  </a:cubicBezTo>
                  <a:cubicBezTo>
                    <a:pt x="243840" y="101600"/>
                    <a:pt x="267970" y="93980"/>
                    <a:pt x="293370" y="87630"/>
                  </a:cubicBezTo>
                  <a:cubicBezTo>
                    <a:pt x="320040" y="81280"/>
                    <a:pt x="346710" y="73660"/>
                    <a:pt x="373380" y="69850"/>
                  </a:cubicBezTo>
                  <a:cubicBezTo>
                    <a:pt x="420370" y="62230"/>
                    <a:pt x="468630" y="55880"/>
                    <a:pt x="516890" y="49530"/>
                  </a:cubicBezTo>
                  <a:cubicBezTo>
                    <a:pt x="553720" y="44450"/>
                    <a:pt x="590550" y="41910"/>
                    <a:pt x="626110" y="38100"/>
                  </a:cubicBezTo>
                  <a:cubicBezTo>
                    <a:pt x="673100" y="33020"/>
                    <a:pt x="718820" y="26670"/>
                    <a:pt x="765810" y="22860"/>
                  </a:cubicBezTo>
                  <a:cubicBezTo>
                    <a:pt x="800100" y="20320"/>
                    <a:pt x="834390" y="25400"/>
                    <a:pt x="867410" y="19050"/>
                  </a:cubicBezTo>
                  <a:cubicBezTo>
                    <a:pt x="924560" y="6350"/>
                    <a:pt x="982980" y="8890"/>
                    <a:pt x="1040130" y="3810"/>
                  </a:cubicBezTo>
                  <a:cubicBezTo>
                    <a:pt x="1090930" y="0"/>
                    <a:pt x="1141730" y="1270"/>
                    <a:pt x="1192530" y="1270"/>
                  </a:cubicBezTo>
                  <a:cubicBezTo>
                    <a:pt x="1242060" y="1270"/>
                    <a:pt x="1290320" y="0"/>
                    <a:pt x="1339850" y="2540"/>
                  </a:cubicBezTo>
                  <a:cubicBezTo>
                    <a:pt x="1408430" y="5080"/>
                    <a:pt x="1478280" y="8890"/>
                    <a:pt x="1546860" y="12700"/>
                  </a:cubicBezTo>
                  <a:cubicBezTo>
                    <a:pt x="1593850" y="15240"/>
                    <a:pt x="1639570" y="16510"/>
                    <a:pt x="1686560" y="20320"/>
                  </a:cubicBezTo>
                  <a:cubicBezTo>
                    <a:pt x="1719580" y="22860"/>
                    <a:pt x="1753870" y="26670"/>
                    <a:pt x="1786890" y="31750"/>
                  </a:cubicBezTo>
                  <a:cubicBezTo>
                    <a:pt x="1830070" y="38100"/>
                    <a:pt x="1874520" y="44450"/>
                    <a:pt x="1917700" y="52070"/>
                  </a:cubicBezTo>
                  <a:cubicBezTo>
                    <a:pt x="1955800" y="58420"/>
                    <a:pt x="1992630" y="67310"/>
                    <a:pt x="2029460" y="76200"/>
                  </a:cubicBezTo>
                  <a:cubicBezTo>
                    <a:pt x="2040890" y="78740"/>
                    <a:pt x="2048510" y="96520"/>
                    <a:pt x="2045970" y="110490"/>
                  </a:cubicBezTo>
                  <a:cubicBezTo>
                    <a:pt x="2044700" y="121920"/>
                    <a:pt x="2043430" y="134620"/>
                    <a:pt x="2043430" y="146050"/>
                  </a:cubicBezTo>
                  <a:cubicBezTo>
                    <a:pt x="2043430" y="163830"/>
                    <a:pt x="2034540" y="172720"/>
                    <a:pt x="2016760" y="175260"/>
                  </a:cubicBezTo>
                  <a:cubicBezTo>
                    <a:pt x="2021840" y="179070"/>
                    <a:pt x="2025650" y="181610"/>
                    <a:pt x="2030730" y="185420"/>
                  </a:cubicBezTo>
                  <a:cubicBezTo>
                    <a:pt x="2021840" y="190500"/>
                    <a:pt x="2012950" y="194310"/>
                    <a:pt x="2004060" y="198120"/>
                  </a:cubicBezTo>
                  <a:cubicBezTo>
                    <a:pt x="2005330" y="201930"/>
                    <a:pt x="2007870" y="205740"/>
                    <a:pt x="2010410" y="212090"/>
                  </a:cubicBezTo>
                  <a:lnTo>
                    <a:pt x="1998980" y="215900"/>
                  </a:lnTo>
                  <a:cubicBezTo>
                    <a:pt x="2001520" y="218440"/>
                    <a:pt x="2002790" y="222250"/>
                    <a:pt x="2004060" y="222250"/>
                  </a:cubicBezTo>
                  <a:cubicBezTo>
                    <a:pt x="2039620" y="224790"/>
                    <a:pt x="2039620" y="251460"/>
                    <a:pt x="2040890" y="275590"/>
                  </a:cubicBezTo>
                  <a:cubicBezTo>
                    <a:pt x="2042160" y="297180"/>
                    <a:pt x="2040890" y="318770"/>
                    <a:pt x="2039620" y="340360"/>
                  </a:cubicBezTo>
                  <a:cubicBezTo>
                    <a:pt x="2039620" y="346710"/>
                    <a:pt x="2034540" y="351790"/>
                    <a:pt x="2034540" y="354330"/>
                  </a:cubicBezTo>
                  <a:cubicBezTo>
                    <a:pt x="2025650" y="355600"/>
                    <a:pt x="2019300" y="355600"/>
                    <a:pt x="2014220" y="356870"/>
                  </a:cubicBezTo>
                  <a:cubicBezTo>
                    <a:pt x="2018030" y="363220"/>
                    <a:pt x="2020570" y="373380"/>
                    <a:pt x="2026920" y="374650"/>
                  </a:cubicBezTo>
                  <a:cubicBezTo>
                    <a:pt x="2053590" y="383540"/>
                    <a:pt x="2081530" y="391160"/>
                    <a:pt x="2109470" y="397510"/>
                  </a:cubicBezTo>
                  <a:cubicBezTo>
                    <a:pt x="2132330" y="402590"/>
                    <a:pt x="2152650" y="407670"/>
                    <a:pt x="2151380" y="438150"/>
                  </a:cubicBezTo>
                  <a:cubicBezTo>
                    <a:pt x="2150110" y="461010"/>
                    <a:pt x="2152650" y="485140"/>
                    <a:pt x="2155190" y="509270"/>
                  </a:cubicBezTo>
                  <a:cubicBezTo>
                    <a:pt x="2156460" y="524510"/>
                    <a:pt x="2150110" y="534670"/>
                    <a:pt x="2133600" y="538480"/>
                  </a:cubicBezTo>
                  <a:cubicBezTo>
                    <a:pt x="2136140" y="539750"/>
                    <a:pt x="2138680" y="539750"/>
                    <a:pt x="2146300" y="542290"/>
                  </a:cubicBezTo>
                  <a:cubicBezTo>
                    <a:pt x="2134870" y="542290"/>
                    <a:pt x="2129790" y="543560"/>
                    <a:pt x="2124710" y="543560"/>
                  </a:cubicBezTo>
                  <a:cubicBezTo>
                    <a:pt x="2120900" y="553720"/>
                    <a:pt x="2117090" y="562610"/>
                    <a:pt x="2115820" y="571500"/>
                  </a:cubicBezTo>
                  <a:cubicBezTo>
                    <a:pt x="2114550" y="582930"/>
                    <a:pt x="2106930" y="585470"/>
                    <a:pt x="2099310" y="586740"/>
                  </a:cubicBezTo>
                  <a:cubicBezTo>
                    <a:pt x="2075180" y="589280"/>
                    <a:pt x="2051050" y="598170"/>
                    <a:pt x="2032000" y="586740"/>
                  </a:cubicBezTo>
                  <a:cubicBezTo>
                    <a:pt x="2014220" y="589280"/>
                    <a:pt x="2000250" y="590550"/>
                    <a:pt x="1987550" y="593090"/>
                  </a:cubicBezTo>
                  <a:lnTo>
                    <a:pt x="1987550" y="594360"/>
                  </a:lnTo>
                  <a:cubicBezTo>
                    <a:pt x="2002790" y="596900"/>
                    <a:pt x="2018030" y="599440"/>
                    <a:pt x="2032000" y="603250"/>
                  </a:cubicBezTo>
                  <a:cubicBezTo>
                    <a:pt x="2067560" y="609600"/>
                    <a:pt x="2104390" y="617220"/>
                    <a:pt x="2139950" y="623570"/>
                  </a:cubicBezTo>
                  <a:cubicBezTo>
                    <a:pt x="2174240" y="629920"/>
                    <a:pt x="2207260" y="636270"/>
                    <a:pt x="2241550" y="643890"/>
                  </a:cubicBezTo>
                  <a:cubicBezTo>
                    <a:pt x="2256790" y="647700"/>
                    <a:pt x="2273300" y="650240"/>
                    <a:pt x="2279650" y="666750"/>
                  </a:cubicBezTo>
                  <a:cubicBezTo>
                    <a:pt x="2283460" y="675640"/>
                    <a:pt x="2283460" y="687070"/>
                    <a:pt x="2284730" y="697230"/>
                  </a:cubicBezTo>
                  <a:cubicBezTo>
                    <a:pt x="2286000" y="713740"/>
                    <a:pt x="2287270" y="731520"/>
                    <a:pt x="2287270" y="748030"/>
                  </a:cubicBezTo>
                  <a:cubicBezTo>
                    <a:pt x="2287270" y="769620"/>
                    <a:pt x="2279650" y="777240"/>
                    <a:pt x="2259330" y="781050"/>
                  </a:cubicBezTo>
                  <a:cubicBezTo>
                    <a:pt x="2247900" y="784860"/>
                    <a:pt x="2268220" y="817880"/>
                    <a:pt x="2235200" y="803910"/>
                  </a:cubicBezTo>
                  <a:cubicBezTo>
                    <a:pt x="2236470" y="811530"/>
                    <a:pt x="2239010" y="819150"/>
                    <a:pt x="2241550" y="829310"/>
                  </a:cubicBezTo>
                  <a:lnTo>
                    <a:pt x="2155190" y="829310"/>
                  </a:lnTo>
                  <a:cubicBezTo>
                    <a:pt x="2155190" y="847090"/>
                    <a:pt x="2156460" y="862330"/>
                    <a:pt x="2153920" y="876300"/>
                  </a:cubicBezTo>
                  <a:cubicBezTo>
                    <a:pt x="2152650" y="881380"/>
                    <a:pt x="2142490" y="886460"/>
                    <a:pt x="2136140" y="889000"/>
                  </a:cubicBezTo>
                  <a:cubicBezTo>
                    <a:pt x="2132330" y="890270"/>
                    <a:pt x="2125980" y="887730"/>
                    <a:pt x="2122170" y="887730"/>
                  </a:cubicBezTo>
                  <a:cubicBezTo>
                    <a:pt x="2123440" y="901700"/>
                    <a:pt x="2134870" y="914400"/>
                    <a:pt x="2120900" y="928370"/>
                  </a:cubicBezTo>
                  <a:cubicBezTo>
                    <a:pt x="2119630" y="929640"/>
                    <a:pt x="2120900" y="934720"/>
                    <a:pt x="2120900" y="937260"/>
                  </a:cubicBezTo>
                  <a:cubicBezTo>
                    <a:pt x="2120900" y="952500"/>
                    <a:pt x="2113280" y="958850"/>
                    <a:pt x="2095500" y="955040"/>
                  </a:cubicBezTo>
                  <a:cubicBezTo>
                    <a:pt x="2099310" y="963930"/>
                    <a:pt x="2084070" y="970280"/>
                    <a:pt x="2096770" y="979170"/>
                  </a:cubicBezTo>
                  <a:cubicBezTo>
                    <a:pt x="2094230" y="981710"/>
                    <a:pt x="2091690" y="984250"/>
                    <a:pt x="2089150" y="985520"/>
                  </a:cubicBezTo>
                  <a:cubicBezTo>
                    <a:pt x="2086610" y="986790"/>
                    <a:pt x="2082800" y="984250"/>
                    <a:pt x="2080260" y="984250"/>
                  </a:cubicBezTo>
                  <a:cubicBezTo>
                    <a:pt x="2080260" y="988060"/>
                    <a:pt x="2081530" y="991870"/>
                    <a:pt x="2081530" y="996950"/>
                  </a:cubicBezTo>
                  <a:cubicBezTo>
                    <a:pt x="2081530" y="1002030"/>
                    <a:pt x="2080260" y="1007110"/>
                    <a:pt x="2078990" y="1012190"/>
                  </a:cubicBezTo>
                  <a:cubicBezTo>
                    <a:pt x="2077720" y="1014730"/>
                    <a:pt x="2071370" y="1014730"/>
                    <a:pt x="2067560" y="1014730"/>
                  </a:cubicBezTo>
                  <a:cubicBezTo>
                    <a:pt x="2061210" y="1013460"/>
                    <a:pt x="2053590" y="1010920"/>
                    <a:pt x="2047240" y="1009650"/>
                  </a:cubicBezTo>
                  <a:cubicBezTo>
                    <a:pt x="2024380" y="1007110"/>
                    <a:pt x="2015490" y="1016000"/>
                    <a:pt x="2018030" y="1040130"/>
                  </a:cubicBezTo>
                  <a:cubicBezTo>
                    <a:pt x="2012950" y="1042670"/>
                    <a:pt x="2007870" y="1043940"/>
                    <a:pt x="2001520" y="1046480"/>
                  </a:cubicBezTo>
                  <a:cubicBezTo>
                    <a:pt x="2004060" y="1056640"/>
                    <a:pt x="2018030" y="1068070"/>
                    <a:pt x="1997710" y="1078230"/>
                  </a:cubicBezTo>
                  <a:cubicBezTo>
                    <a:pt x="2011680" y="1090930"/>
                    <a:pt x="2006600" y="1097280"/>
                    <a:pt x="1991360" y="1098550"/>
                  </a:cubicBezTo>
                  <a:cubicBezTo>
                    <a:pt x="1967230" y="1099820"/>
                    <a:pt x="1943100" y="1098550"/>
                    <a:pt x="1920240" y="1098550"/>
                  </a:cubicBezTo>
                  <a:cubicBezTo>
                    <a:pt x="1916430" y="1103630"/>
                    <a:pt x="1913890" y="1109980"/>
                    <a:pt x="1910080" y="1111250"/>
                  </a:cubicBezTo>
                  <a:cubicBezTo>
                    <a:pt x="1897380" y="1115060"/>
                    <a:pt x="1887220" y="1115060"/>
                    <a:pt x="1894840" y="1134110"/>
                  </a:cubicBezTo>
                  <a:cubicBezTo>
                    <a:pt x="1897380" y="1141730"/>
                    <a:pt x="1891030" y="1153160"/>
                    <a:pt x="1887220" y="1167130"/>
                  </a:cubicBezTo>
                  <a:cubicBezTo>
                    <a:pt x="1875790" y="1169670"/>
                    <a:pt x="1861820" y="1173480"/>
                    <a:pt x="1847850" y="1173480"/>
                  </a:cubicBezTo>
                  <a:cubicBezTo>
                    <a:pt x="1816100" y="1176020"/>
                    <a:pt x="1784350" y="1178560"/>
                    <a:pt x="1752600" y="1178560"/>
                  </a:cubicBezTo>
                  <a:cubicBezTo>
                    <a:pt x="1743710" y="1178560"/>
                    <a:pt x="1734820" y="1170940"/>
                    <a:pt x="1725930" y="1170940"/>
                  </a:cubicBezTo>
                  <a:cubicBezTo>
                    <a:pt x="1714500" y="1170940"/>
                    <a:pt x="1700530" y="1173480"/>
                    <a:pt x="1690370" y="1178560"/>
                  </a:cubicBezTo>
                  <a:cubicBezTo>
                    <a:pt x="1670049" y="1189990"/>
                    <a:pt x="1650999" y="1197610"/>
                    <a:pt x="1626870" y="1192530"/>
                  </a:cubicBezTo>
                  <a:cubicBezTo>
                    <a:pt x="1611630" y="1189990"/>
                    <a:pt x="1595120" y="1195070"/>
                    <a:pt x="1579880" y="1191260"/>
                  </a:cubicBezTo>
                  <a:cubicBezTo>
                    <a:pt x="1555750" y="1186180"/>
                    <a:pt x="1531620" y="1192530"/>
                    <a:pt x="1507490" y="1192530"/>
                  </a:cubicBezTo>
                  <a:cubicBezTo>
                    <a:pt x="1482090" y="1192530"/>
                    <a:pt x="1455420" y="1192530"/>
                    <a:pt x="1430020" y="1193800"/>
                  </a:cubicBezTo>
                  <a:cubicBezTo>
                    <a:pt x="1397000" y="1193800"/>
                    <a:pt x="1363980" y="1198880"/>
                    <a:pt x="1332230" y="1193800"/>
                  </a:cubicBezTo>
                  <a:cubicBezTo>
                    <a:pt x="1310640" y="1191260"/>
                    <a:pt x="1289050" y="1200150"/>
                    <a:pt x="1270000" y="1195070"/>
                  </a:cubicBezTo>
                  <a:cubicBezTo>
                    <a:pt x="1236980" y="1188720"/>
                    <a:pt x="1206500" y="1202690"/>
                    <a:pt x="1174750" y="1197610"/>
                  </a:cubicBezTo>
                  <a:cubicBezTo>
                    <a:pt x="1155700" y="1195070"/>
                    <a:pt x="1131570" y="1191260"/>
                    <a:pt x="1116330" y="1198880"/>
                  </a:cubicBezTo>
                  <a:cubicBezTo>
                    <a:pt x="1106170" y="1203960"/>
                    <a:pt x="1102360" y="1198880"/>
                    <a:pt x="1094740" y="1198880"/>
                  </a:cubicBezTo>
                  <a:cubicBezTo>
                    <a:pt x="1092200" y="1198880"/>
                    <a:pt x="1090930" y="1200150"/>
                    <a:pt x="1088390" y="1201420"/>
                  </a:cubicBezTo>
                  <a:cubicBezTo>
                    <a:pt x="1080770" y="1202690"/>
                    <a:pt x="1078230" y="1206500"/>
                    <a:pt x="1075690" y="1206500"/>
                  </a:cubicBezTo>
                  <a:cubicBezTo>
                    <a:pt x="1046480" y="1206500"/>
                    <a:pt x="1018540" y="1203960"/>
                    <a:pt x="989330" y="1203960"/>
                  </a:cubicBezTo>
                  <a:cubicBezTo>
                    <a:pt x="976630" y="1203960"/>
                    <a:pt x="963930" y="1209040"/>
                    <a:pt x="951230" y="1211580"/>
                  </a:cubicBezTo>
                  <a:cubicBezTo>
                    <a:pt x="927100" y="1215390"/>
                    <a:pt x="901700" y="1219200"/>
                    <a:pt x="876300" y="1221740"/>
                  </a:cubicBezTo>
                  <a:cubicBezTo>
                    <a:pt x="873760" y="1223010"/>
                    <a:pt x="869950" y="1219200"/>
                    <a:pt x="864870" y="1216660"/>
                  </a:cubicBezTo>
                  <a:close/>
                </a:path>
              </a:pathLst>
            </a:custGeom>
            <a:blipFill>
              <a:blip r:embed="rId3"/>
              <a:stretch>
                <a:fillRect l="166" t="-9605" r="-110" b="-9610"/>
              </a:stretch>
            </a:blipFill>
          </p:spPr>
        </p:sp>
      </p:grpSp>
      <p:pic>
        <p:nvPicPr>
          <p:cNvPr id="5" name="Picture 5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 rot="-2435941">
            <a:off x="10440685" y="-627013"/>
            <a:ext cx="2749214" cy="2611753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 rot="2192529">
            <a:off x="16173294" y="7306087"/>
            <a:ext cx="2903138" cy="1828977"/>
          </a:xfrm>
          <a:prstGeom prst="rect">
            <a:avLst/>
          </a:prstGeom>
        </p:spPr>
      </p:pic>
      <p:sp>
        <p:nvSpPr>
          <p:cNvPr id="7" name="TextBox 7"/>
          <p:cNvSpPr txBox="1"/>
          <p:nvPr/>
        </p:nvSpPr>
        <p:spPr>
          <a:xfrm>
            <a:off x="179392" y="49382"/>
            <a:ext cx="11840289" cy="1012156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50"/>
              </a:lnSpc>
            </a:pPr>
            <a:r>
              <a:rPr lang="en-US" sz="2100" dirty="0">
                <a:solidFill>
                  <a:srgbClr val="050707"/>
                </a:solidFill>
                <a:latin typeface="Glacial Indifference"/>
              </a:rPr>
              <a:t> </a:t>
            </a:r>
          </a:p>
          <a:p>
            <a:pPr algn="just">
              <a:lnSpc>
                <a:spcPts val="4799"/>
              </a:lnSpc>
            </a:pPr>
            <a:endParaRPr lang="en-US" sz="2100" dirty="0">
              <a:solidFill>
                <a:srgbClr val="050707"/>
              </a:solidFill>
              <a:latin typeface="Glacial Indifference"/>
            </a:endParaRPr>
          </a:p>
          <a:p>
            <a:pPr algn="just">
              <a:lnSpc>
                <a:spcPts val="4799"/>
              </a:lnSpc>
            </a:pPr>
            <a:r>
              <a:rPr lang="en-US" sz="3199" dirty="0">
                <a:solidFill>
                  <a:srgbClr val="050707"/>
                </a:solidFill>
                <a:latin typeface="Glacial Indifference"/>
              </a:rPr>
              <a:t>-   </a:t>
            </a:r>
            <a:r>
              <a:rPr lang="ru-RU" sz="3199" dirty="0" smtClean="0">
                <a:solidFill>
                  <a:srgbClr val="050707"/>
                </a:solidFill>
                <a:latin typeface="Glacial Indifference"/>
              </a:rPr>
              <a:t> </a:t>
            </a:r>
            <a:r>
              <a:rPr lang="en-US" sz="3199" dirty="0" err="1" smtClean="0">
                <a:solidFill>
                  <a:srgbClr val="050707"/>
                </a:solidFill>
                <a:latin typeface="Glacial Indifference"/>
              </a:rPr>
              <a:t>формирование</a:t>
            </a:r>
            <a:r>
              <a:rPr lang="en-US" sz="3199" dirty="0" smtClean="0">
                <a:solidFill>
                  <a:srgbClr val="050707"/>
                </a:solidFill>
                <a:latin typeface="Glacial Indifference"/>
              </a:rPr>
              <a:t> </a:t>
            </a:r>
            <a:r>
              <a:rPr lang="en-US" sz="3199" dirty="0" err="1">
                <a:solidFill>
                  <a:srgbClr val="050707"/>
                </a:solidFill>
                <a:latin typeface="Glacial Indifference"/>
              </a:rPr>
              <a:t>экологического</a:t>
            </a:r>
            <a:r>
              <a:rPr lang="en-US" sz="3199" dirty="0">
                <a:solidFill>
                  <a:srgbClr val="050707"/>
                </a:solidFill>
                <a:latin typeface="Glacial Indifference"/>
              </a:rPr>
              <a:t> </a:t>
            </a:r>
            <a:r>
              <a:rPr lang="en-US" sz="3199" dirty="0" err="1">
                <a:solidFill>
                  <a:srgbClr val="050707"/>
                </a:solidFill>
                <a:latin typeface="Glacial Indifference"/>
              </a:rPr>
              <a:t>сознания</a:t>
            </a:r>
            <a:r>
              <a:rPr lang="en-US" sz="3199" dirty="0">
                <a:solidFill>
                  <a:srgbClr val="050707"/>
                </a:solidFill>
                <a:latin typeface="Glacial Indifference"/>
              </a:rPr>
              <a:t> и </a:t>
            </a:r>
            <a:r>
              <a:rPr lang="en-US" sz="3199" dirty="0" err="1">
                <a:solidFill>
                  <a:srgbClr val="050707"/>
                </a:solidFill>
                <a:latin typeface="Glacial Indifference"/>
              </a:rPr>
              <a:t>поведения</a:t>
            </a:r>
            <a:r>
              <a:rPr lang="en-US" sz="3199" dirty="0">
                <a:solidFill>
                  <a:srgbClr val="050707"/>
                </a:solidFill>
                <a:latin typeface="Glacial Indifference"/>
              </a:rPr>
              <a:t> </a:t>
            </a:r>
            <a:r>
              <a:rPr lang="en-US" sz="3199" dirty="0" err="1">
                <a:solidFill>
                  <a:srgbClr val="050707"/>
                </a:solidFill>
                <a:latin typeface="Glacial Indifference"/>
              </a:rPr>
              <a:t>граждан</a:t>
            </a:r>
            <a:r>
              <a:rPr lang="en-US" sz="3199" dirty="0">
                <a:solidFill>
                  <a:srgbClr val="050707"/>
                </a:solidFill>
                <a:latin typeface="Glacial Indifference"/>
              </a:rPr>
              <a:t>;</a:t>
            </a:r>
          </a:p>
          <a:p>
            <a:pPr algn="just">
              <a:lnSpc>
                <a:spcPts val="4799"/>
              </a:lnSpc>
            </a:pPr>
            <a:endParaRPr lang="en-US" sz="3199" dirty="0">
              <a:solidFill>
                <a:srgbClr val="050707"/>
              </a:solidFill>
              <a:latin typeface="Glacial Indifference"/>
            </a:endParaRPr>
          </a:p>
          <a:p>
            <a:pPr algn="just">
              <a:lnSpc>
                <a:spcPts val="4799"/>
              </a:lnSpc>
            </a:pPr>
            <a:r>
              <a:rPr lang="en-US" sz="3199" dirty="0">
                <a:solidFill>
                  <a:srgbClr val="050707"/>
                </a:solidFill>
                <a:latin typeface="Glacial Indifference"/>
              </a:rPr>
              <a:t> -       </a:t>
            </a:r>
            <a:r>
              <a:rPr lang="en-US" sz="3199" dirty="0" err="1">
                <a:solidFill>
                  <a:srgbClr val="050707"/>
                </a:solidFill>
                <a:latin typeface="Glacial Indifference"/>
              </a:rPr>
              <a:t>охрана</a:t>
            </a:r>
            <a:r>
              <a:rPr lang="en-US" sz="3199" dirty="0">
                <a:solidFill>
                  <a:srgbClr val="050707"/>
                </a:solidFill>
                <a:latin typeface="Glacial Indifference"/>
              </a:rPr>
              <a:t> </a:t>
            </a:r>
            <a:r>
              <a:rPr lang="en-US" sz="3199" dirty="0" err="1">
                <a:solidFill>
                  <a:srgbClr val="050707"/>
                </a:solidFill>
                <a:latin typeface="Glacial Indifference"/>
              </a:rPr>
              <a:t>окружающей</a:t>
            </a:r>
            <a:r>
              <a:rPr lang="en-US" sz="3199" dirty="0">
                <a:solidFill>
                  <a:srgbClr val="050707"/>
                </a:solidFill>
                <a:latin typeface="Glacial Indifference"/>
              </a:rPr>
              <a:t> </a:t>
            </a:r>
            <a:r>
              <a:rPr lang="en-US" sz="3199" dirty="0" err="1">
                <a:solidFill>
                  <a:srgbClr val="050707"/>
                </a:solidFill>
                <a:latin typeface="Glacial Indifference"/>
              </a:rPr>
              <a:t>среды</a:t>
            </a:r>
            <a:r>
              <a:rPr lang="en-US" sz="3199" dirty="0">
                <a:solidFill>
                  <a:srgbClr val="050707"/>
                </a:solidFill>
                <a:latin typeface="Glacial Indifference"/>
              </a:rPr>
              <a:t> и </a:t>
            </a:r>
            <a:r>
              <a:rPr lang="en-US" sz="3199" dirty="0" err="1">
                <a:solidFill>
                  <a:srgbClr val="050707"/>
                </a:solidFill>
                <a:latin typeface="Glacial Indifference"/>
              </a:rPr>
              <a:t>защита</a:t>
            </a:r>
            <a:r>
              <a:rPr lang="en-US" sz="3199" dirty="0">
                <a:solidFill>
                  <a:srgbClr val="050707"/>
                </a:solidFill>
                <a:latin typeface="Glacial Indifference"/>
              </a:rPr>
              <a:t> </a:t>
            </a:r>
            <a:r>
              <a:rPr lang="en-US" sz="3199" dirty="0" err="1">
                <a:solidFill>
                  <a:srgbClr val="050707"/>
                </a:solidFill>
                <a:latin typeface="Glacial Indifference"/>
              </a:rPr>
              <a:t>животных</a:t>
            </a:r>
            <a:r>
              <a:rPr lang="en-US" sz="3199" dirty="0">
                <a:solidFill>
                  <a:srgbClr val="050707"/>
                </a:solidFill>
                <a:latin typeface="Glacial Indifference"/>
              </a:rPr>
              <a:t>;</a:t>
            </a:r>
          </a:p>
          <a:p>
            <a:pPr algn="just">
              <a:lnSpc>
                <a:spcPts val="4799"/>
              </a:lnSpc>
            </a:pPr>
            <a:endParaRPr lang="en-US" sz="3199" dirty="0">
              <a:solidFill>
                <a:srgbClr val="050707"/>
              </a:solidFill>
              <a:latin typeface="Glacial Indifference"/>
            </a:endParaRPr>
          </a:p>
          <a:p>
            <a:pPr algn="just">
              <a:lnSpc>
                <a:spcPts val="4799"/>
              </a:lnSpc>
            </a:pPr>
            <a:r>
              <a:rPr lang="en-US" sz="3199" dirty="0">
                <a:solidFill>
                  <a:srgbClr val="050707"/>
                </a:solidFill>
                <a:latin typeface="Glacial Indifference"/>
              </a:rPr>
              <a:t> -       </a:t>
            </a:r>
            <a:r>
              <a:rPr lang="en-US" sz="3199" dirty="0" err="1">
                <a:solidFill>
                  <a:srgbClr val="050707"/>
                </a:solidFill>
                <a:latin typeface="Glacial Indifference"/>
              </a:rPr>
              <a:t>акции</a:t>
            </a:r>
            <a:r>
              <a:rPr lang="en-US" sz="3199" dirty="0">
                <a:solidFill>
                  <a:srgbClr val="050707"/>
                </a:solidFill>
                <a:latin typeface="Glacial Indifference"/>
              </a:rPr>
              <a:t> </a:t>
            </a:r>
            <a:r>
              <a:rPr lang="en-US" sz="3199" dirty="0" err="1">
                <a:solidFill>
                  <a:srgbClr val="050707"/>
                </a:solidFill>
                <a:latin typeface="Glacial Indifference"/>
              </a:rPr>
              <a:t>по</a:t>
            </a:r>
            <a:r>
              <a:rPr lang="en-US" sz="3199" dirty="0">
                <a:solidFill>
                  <a:srgbClr val="050707"/>
                </a:solidFill>
                <a:latin typeface="Glacial Indifference"/>
              </a:rPr>
              <a:t> </a:t>
            </a:r>
            <a:r>
              <a:rPr lang="en-US" sz="3199" dirty="0" err="1">
                <a:solidFill>
                  <a:srgbClr val="050707"/>
                </a:solidFill>
                <a:latin typeface="Glacial Indifference"/>
              </a:rPr>
              <a:t>озеленению</a:t>
            </a:r>
            <a:r>
              <a:rPr lang="en-US" sz="3199" dirty="0">
                <a:solidFill>
                  <a:srgbClr val="050707"/>
                </a:solidFill>
                <a:latin typeface="Glacial Indifference"/>
              </a:rPr>
              <a:t> и </a:t>
            </a:r>
            <a:r>
              <a:rPr lang="en-US" sz="3199" dirty="0" err="1">
                <a:solidFill>
                  <a:srgbClr val="050707"/>
                </a:solidFill>
                <a:latin typeface="Glacial Indifference"/>
              </a:rPr>
              <a:t>уборке</a:t>
            </a:r>
            <a:r>
              <a:rPr lang="en-US" sz="3199" dirty="0">
                <a:solidFill>
                  <a:srgbClr val="050707"/>
                </a:solidFill>
                <a:latin typeface="Glacial Indifference"/>
              </a:rPr>
              <a:t> </a:t>
            </a:r>
            <a:r>
              <a:rPr lang="en-US" sz="3199" dirty="0" err="1">
                <a:solidFill>
                  <a:srgbClr val="050707"/>
                </a:solidFill>
                <a:latin typeface="Glacial Indifference"/>
              </a:rPr>
              <a:t>территорий</a:t>
            </a:r>
            <a:r>
              <a:rPr lang="en-US" sz="3199" dirty="0">
                <a:solidFill>
                  <a:srgbClr val="050707"/>
                </a:solidFill>
                <a:latin typeface="Glacial Indifference"/>
              </a:rPr>
              <a:t>;</a:t>
            </a:r>
          </a:p>
          <a:p>
            <a:pPr algn="just">
              <a:lnSpc>
                <a:spcPts val="4799"/>
              </a:lnSpc>
            </a:pPr>
            <a:endParaRPr lang="en-US" sz="3199" dirty="0">
              <a:solidFill>
                <a:srgbClr val="050707"/>
              </a:solidFill>
              <a:latin typeface="Glacial Indifference"/>
            </a:endParaRPr>
          </a:p>
          <a:p>
            <a:pPr algn="just">
              <a:lnSpc>
                <a:spcPts val="4799"/>
              </a:lnSpc>
            </a:pPr>
            <a:r>
              <a:rPr lang="en-US" sz="3199" dirty="0">
                <a:solidFill>
                  <a:srgbClr val="050707"/>
                </a:solidFill>
                <a:latin typeface="Glacial Indifference"/>
              </a:rPr>
              <a:t> </a:t>
            </a:r>
            <a:r>
              <a:rPr lang="ru-RU" sz="3199" dirty="0">
                <a:solidFill>
                  <a:srgbClr val="050707"/>
                </a:solidFill>
                <a:latin typeface="Glacial Indifference"/>
              </a:rPr>
              <a:t>-</a:t>
            </a:r>
            <a:r>
              <a:rPr lang="en-US" sz="3199" dirty="0" smtClean="0">
                <a:solidFill>
                  <a:srgbClr val="050707"/>
                </a:solidFill>
                <a:latin typeface="Glacial Indifference"/>
              </a:rPr>
              <a:t> </a:t>
            </a:r>
            <a:r>
              <a:rPr lang="en-US" sz="3199" dirty="0" err="1">
                <a:solidFill>
                  <a:srgbClr val="050707"/>
                </a:solidFill>
                <a:latin typeface="Glacial Indifference"/>
              </a:rPr>
              <a:t>внедрение</a:t>
            </a:r>
            <a:r>
              <a:rPr lang="en-US" sz="3199" dirty="0">
                <a:solidFill>
                  <a:srgbClr val="050707"/>
                </a:solidFill>
                <a:latin typeface="Glacial Indifference"/>
              </a:rPr>
              <a:t> </a:t>
            </a:r>
            <a:r>
              <a:rPr lang="en-US" sz="3199" dirty="0" err="1">
                <a:solidFill>
                  <a:srgbClr val="050707"/>
                </a:solidFill>
                <a:latin typeface="Glacial Indifference"/>
              </a:rPr>
              <a:t>новых</a:t>
            </a:r>
            <a:r>
              <a:rPr lang="en-US" sz="3199" dirty="0">
                <a:solidFill>
                  <a:srgbClr val="050707"/>
                </a:solidFill>
                <a:latin typeface="Glacial Indifference"/>
              </a:rPr>
              <a:t> </a:t>
            </a:r>
            <a:r>
              <a:rPr lang="en-US" sz="3199" dirty="0" err="1">
                <a:solidFill>
                  <a:srgbClr val="050707"/>
                </a:solidFill>
                <a:latin typeface="Glacial Indifference"/>
              </a:rPr>
              <a:t>современных</a:t>
            </a:r>
            <a:r>
              <a:rPr lang="en-US" sz="3199" dirty="0">
                <a:solidFill>
                  <a:srgbClr val="050707"/>
                </a:solidFill>
                <a:latin typeface="Glacial Indifference"/>
              </a:rPr>
              <a:t> </a:t>
            </a:r>
            <a:r>
              <a:rPr lang="en-US" sz="3199" dirty="0" err="1">
                <a:solidFill>
                  <a:srgbClr val="050707"/>
                </a:solidFill>
                <a:latin typeface="Glacial Indifference"/>
              </a:rPr>
              <a:t>методик</a:t>
            </a:r>
            <a:r>
              <a:rPr lang="en-US" sz="3199" dirty="0">
                <a:solidFill>
                  <a:srgbClr val="050707"/>
                </a:solidFill>
                <a:latin typeface="Glacial Indifference"/>
              </a:rPr>
              <a:t> и </a:t>
            </a:r>
            <a:r>
              <a:rPr lang="en-US" sz="3199" dirty="0" err="1">
                <a:solidFill>
                  <a:srgbClr val="050707"/>
                </a:solidFill>
                <a:latin typeface="Glacial Indifference"/>
              </a:rPr>
              <a:t>инновационных</a:t>
            </a:r>
            <a:r>
              <a:rPr lang="en-US" sz="3199" dirty="0">
                <a:solidFill>
                  <a:srgbClr val="050707"/>
                </a:solidFill>
                <a:latin typeface="Glacial Indifference"/>
              </a:rPr>
              <a:t> </a:t>
            </a:r>
            <a:r>
              <a:rPr lang="en-US" sz="3199" dirty="0" err="1">
                <a:solidFill>
                  <a:srgbClr val="050707"/>
                </a:solidFill>
                <a:latin typeface="Glacial Indifference"/>
              </a:rPr>
              <a:t>технологий</a:t>
            </a:r>
            <a:r>
              <a:rPr lang="en-US" sz="3199" dirty="0">
                <a:solidFill>
                  <a:srgbClr val="050707"/>
                </a:solidFill>
                <a:latin typeface="Glacial Indifference"/>
              </a:rPr>
              <a:t> в </a:t>
            </a:r>
            <a:r>
              <a:rPr lang="en-US" sz="3199" dirty="0" err="1">
                <a:solidFill>
                  <a:srgbClr val="050707"/>
                </a:solidFill>
                <a:latin typeface="Glacial Indifference"/>
              </a:rPr>
              <a:t>систему</a:t>
            </a:r>
            <a:r>
              <a:rPr lang="en-US" sz="3199" dirty="0">
                <a:solidFill>
                  <a:srgbClr val="050707"/>
                </a:solidFill>
                <a:latin typeface="Glacial Indifference"/>
              </a:rPr>
              <a:t> </a:t>
            </a:r>
            <a:r>
              <a:rPr lang="en-US" sz="3199" dirty="0" err="1">
                <a:solidFill>
                  <a:srgbClr val="050707"/>
                </a:solidFill>
                <a:latin typeface="Glacial Indifference"/>
              </a:rPr>
              <a:t>гармоничного</a:t>
            </a:r>
            <a:r>
              <a:rPr lang="en-US" sz="3199" dirty="0">
                <a:solidFill>
                  <a:srgbClr val="050707"/>
                </a:solidFill>
                <a:latin typeface="Glacial Indifference"/>
              </a:rPr>
              <a:t> </a:t>
            </a:r>
            <a:r>
              <a:rPr lang="en-US" sz="3199" dirty="0" err="1">
                <a:solidFill>
                  <a:srgbClr val="050707"/>
                </a:solidFill>
                <a:latin typeface="Glacial Indifference"/>
              </a:rPr>
              <a:t>развития</a:t>
            </a:r>
            <a:r>
              <a:rPr lang="en-US" sz="3199" dirty="0">
                <a:solidFill>
                  <a:srgbClr val="050707"/>
                </a:solidFill>
                <a:latin typeface="Glacial Indifference"/>
              </a:rPr>
              <a:t> </a:t>
            </a:r>
            <a:r>
              <a:rPr lang="en-US" sz="3199" dirty="0" err="1">
                <a:solidFill>
                  <a:srgbClr val="050707"/>
                </a:solidFill>
                <a:latin typeface="Glacial Indifference"/>
              </a:rPr>
              <a:t>детей</a:t>
            </a:r>
            <a:r>
              <a:rPr lang="en-US" sz="3199" dirty="0">
                <a:solidFill>
                  <a:srgbClr val="050707"/>
                </a:solidFill>
                <a:latin typeface="Glacial Indifference"/>
              </a:rPr>
              <a:t>;</a:t>
            </a:r>
          </a:p>
          <a:p>
            <a:pPr algn="just">
              <a:lnSpc>
                <a:spcPts val="4799"/>
              </a:lnSpc>
            </a:pPr>
            <a:endParaRPr lang="en-US" sz="3199" dirty="0">
              <a:solidFill>
                <a:srgbClr val="050707"/>
              </a:solidFill>
              <a:latin typeface="Glacial Indifference"/>
            </a:endParaRPr>
          </a:p>
          <a:p>
            <a:pPr algn="just">
              <a:lnSpc>
                <a:spcPts val="4799"/>
              </a:lnSpc>
            </a:pPr>
            <a:r>
              <a:rPr lang="en-US" sz="3199" dirty="0">
                <a:solidFill>
                  <a:srgbClr val="050707"/>
                </a:solidFill>
                <a:latin typeface="Glacial Indifference"/>
              </a:rPr>
              <a:t> - </a:t>
            </a:r>
            <a:r>
              <a:rPr lang="en-US" sz="3199" dirty="0" err="1">
                <a:solidFill>
                  <a:srgbClr val="050707"/>
                </a:solidFill>
                <a:latin typeface="Glacial Indifference"/>
              </a:rPr>
              <a:t>реализация</a:t>
            </a:r>
            <a:r>
              <a:rPr lang="en-US" sz="3199" dirty="0">
                <a:solidFill>
                  <a:srgbClr val="050707"/>
                </a:solidFill>
                <a:latin typeface="Glacial Indifference"/>
              </a:rPr>
              <a:t> </a:t>
            </a:r>
            <a:r>
              <a:rPr lang="en-US" sz="3199" dirty="0" err="1">
                <a:solidFill>
                  <a:srgbClr val="050707"/>
                </a:solidFill>
                <a:latin typeface="Glacial Indifference"/>
              </a:rPr>
              <a:t>образовательных</a:t>
            </a:r>
            <a:r>
              <a:rPr lang="en-US" sz="3199" dirty="0">
                <a:solidFill>
                  <a:srgbClr val="050707"/>
                </a:solidFill>
                <a:latin typeface="Glacial Indifference"/>
              </a:rPr>
              <a:t> </a:t>
            </a:r>
            <a:r>
              <a:rPr lang="en-US" sz="3199" dirty="0" err="1">
                <a:solidFill>
                  <a:srgbClr val="050707"/>
                </a:solidFill>
                <a:latin typeface="Glacial Indifference"/>
              </a:rPr>
              <a:t>проектов</a:t>
            </a:r>
            <a:r>
              <a:rPr lang="en-US" sz="3199" dirty="0">
                <a:solidFill>
                  <a:srgbClr val="050707"/>
                </a:solidFill>
                <a:latin typeface="Glacial Indifference"/>
              </a:rPr>
              <a:t>, </a:t>
            </a:r>
            <a:r>
              <a:rPr lang="en-US" sz="3199" dirty="0" err="1">
                <a:solidFill>
                  <a:srgbClr val="050707"/>
                </a:solidFill>
                <a:latin typeface="Glacial Indifference"/>
              </a:rPr>
              <a:t>инклюзивное</a:t>
            </a:r>
            <a:r>
              <a:rPr lang="en-US" sz="3199" dirty="0">
                <a:solidFill>
                  <a:srgbClr val="050707"/>
                </a:solidFill>
                <a:latin typeface="Glacial Indifference"/>
              </a:rPr>
              <a:t> </a:t>
            </a:r>
            <a:r>
              <a:rPr lang="en-US" sz="3199" dirty="0" err="1">
                <a:solidFill>
                  <a:srgbClr val="050707"/>
                </a:solidFill>
                <a:latin typeface="Glacial Indifference"/>
              </a:rPr>
              <a:t>образование</a:t>
            </a:r>
            <a:r>
              <a:rPr lang="en-US" sz="3199" dirty="0">
                <a:solidFill>
                  <a:srgbClr val="050707"/>
                </a:solidFill>
                <a:latin typeface="Glacial Indifference"/>
              </a:rPr>
              <a:t>, в </a:t>
            </a:r>
            <a:r>
              <a:rPr lang="en-US" sz="3199" dirty="0" err="1">
                <a:solidFill>
                  <a:srgbClr val="050707"/>
                </a:solidFill>
                <a:latin typeface="Glacial Indifference"/>
              </a:rPr>
              <a:t>том</a:t>
            </a:r>
            <a:r>
              <a:rPr lang="en-US" sz="3199" dirty="0">
                <a:solidFill>
                  <a:srgbClr val="050707"/>
                </a:solidFill>
                <a:latin typeface="Glacial Indifference"/>
              </a:rPr>
              <a:t> </a:t>
            </a:r>
            <a:r>
              <a:rPr lang="en-US" sz="3199" dirty="0" err="1">
                <a:solidFill>
                  <a:srgbClr val="050707"/>
                </a:solidFill>
                <a:latin typeface="Glacial Indifference"/>
              </a:rPr>
              <a:t>числе</a:t>
            </a:r>
            <a:r>
              <a:rPr lang="en-US" sz="3199" dirty="0">
                <a:solidFill>
                  <a:srgbClr val="050707"/>
                </a:solidFill>
                <a:latin typeface="Glacial Indifference"/>
              </a:rPr>
              <a:t> </a:t>
            </a:r>
            <a:r>
              <a:rPr lang="en-US" sz="3199" dirty="0" err="1">
                <a:solidFill>
                  <a:srgbClr val="050707"/>
                </a:solidFill>
                <a:latin typeface="Glacial Indifference"/>
              </a:rPr>
              <a:t>для</a:t>
            </a:r>
            <a:r>
              <a:rPr lang="en-US" sz="3199" dirty="0">
                <a:solidFill>
                  <a:srgbClr val="050707"/>
                </a:solidFill>
                <a:latin typeface="Glacial Indifference"/>
              </a:rPr>
              <a:t> </a:t>
            </a:r>
            <a:r>
              <a:rPr lang="en-US" sz="3199" dirty="0" err="1">
                <a:solidFill>
                  <a:srgbClr val="050707"/>
                </a:solidFill>
                <a:latin typeface="Glacial Indifference"/>
              </a:rPr>
              <a:t>работы</a:t>
            </a:r>
            <a:r>
              <a:rPr lang="en-US" sz="3199" dirty="0">
                <a:solidFill>
                  <a:srgbClr val="050707"/>
                </a:solidFill>
                <a:latin typeface="Glacial Indifference"/>
              </a:rPr>
              <a:t> с </a:t>
            </a:r>
            <a:r>
              <a:rPr lang="en-US" sz="3199" dirty="0" err="1">
                <a:solidFill>
                  <a:srgbClr val="050707"/>
                </a:solidFill>
                <a:latin typeface="Glacial Indifference"/>
              </a:rPr>
              <a:t>людьми</a:t>
            </a:r>
            <a:r>
              <a:rPr lang="en-US" sz="3199" dirty="0">
                <a:solidFill>
                  <a:srgbClr val="050707"/>
                </a:solidFill>
                <a:latin typeface="Glacial Indifference"/>
              </a:rPr>
              <a:t>/</a:t>
            </a:r>
            <a:r>
              <a:rPr lang="en-US" sz="3199" dirty="0" err="1">
                <a:solidFill>
                  <a:srgbClr val="050707"/>
                </a:solidFill>
                <a:latin typeface="Glacial Indifference"/>
              </a:rPr>
              <a:t>детьми</a:t>
            </a:r>
            <a:r>
              <a:rPr lang="en-US" sz="3199" dirty="0">
                <a:solidFill>
                  <a:srgbClr val="050707"/>
                </a:solidFill>
                <a:latin typeface="Glacial Indifference"/>
              </a:rPr>
              <a:t> с ОВЗ и </a:t>
            </a:r>
            <a:r>
              <a:rPr lang="en-US" sz="3199" dirty="0" err="1">
                <a:solidFill>
                  <a:srgbClr val="050707"/>
                </a:solidFill>
                <a:latin typeface="Glacial Indifference"/>
              </a:rPr>
              <a:t>т.д</a:t>
            </a:r>
            <a:r>
              <a:rPr lang="en-US" sz="3199" dirty="0">
                <a:solidFill>
                  <a:srgbClr val="050707"/>
                </a:solidFill>
                <a:latin typeface="Glacial Indifference"/>
              </a:rPr>
              <a:t>.</a:t>
            </a:r>
          </a:p>
          <a:p>
            <a:pPr>
              <a:lnSpc>
                <a:spcPts val="3346"/>
              </a:lnSpc>
            </a:pPr>
            <a:endParaRPr lang="en-US" sz="3199" dirty="0">
              <a:solidFill>
                <a:srgbClr val="050707"/>
              </a:solidFill>
              <a:latin typeface="Glacial Indifference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</TotalTime>
  <Words>466</Words>
  <Application>Microsoft Office PowerPoint</Application>
  <PresentationFormat>Произвольный</PresentationFormat>
  <Paragraphs>122</Paragraphs>
  <Slides>13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8" baseType="lpstr">
      <vt:lpstr>Arial</vt:lpstr>
      <vt:lpstr>Times New Roman</vt:lpstr>
      <vt:lpstr>Glacial Indifference</vt:lpstr>
      <vt:lpstr>Calibri</vt:lpstr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Cream and Black Pitch Deck Presentation</dc:title>
  <cp:lastModifiedBy>Новикова Cветлана</cp:lastModifiedBy>
  <cp:revision>7</cp:revision>
  <dcterms:created xsi:type="dcterms:W3CDTF">2006-08-16T00:00:00Z</dcterms:created>
  <dcterms:modified xsi:type="dcterms:W3CDTF">2021-06-02T05:44:50Z</dcterms:modified>
  <dc:identifier>DAD86DOVIhI</dc:identifier>
</cp:coreProperties>
</file>